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4" r:id="rId1"/>
  </p:sldMasterIdLst>
  <p:sldIdLst>
    <p:sldId id="29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78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6858000" cy="9906000" type="A4"/>
  <p:notesSz cx="6858000" cy="9144000"/>
  <p:embeddedFontLst>
    <p:embeddedFont>
      <p:font typeface="나눔명조" panose="02020603020101020101" pitchFamily="18" charset="-127"/>
      <p:regular r:id="rId38"/>
      <p:bold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휴먼아미체" panose="02030504000101010101" pitchFamily="18" charset="-127"/>
      <p:regular r:id="rId46"/>
    </p:embeddedFont>
    <p:embeddedFont>
      <p:font typeface="08서울남산체 EB" panose="02020603020101020101" pitchFamily="18" charset="-127"/>
      <p:regular r:id="rId47"/>
    </p:embeddedFont>
    <p:embeddedFont>
      <p:font typeface="12롯데마트행복Bold" panose="02020603020101020101" pitchFamily="18" charset="-127"/>
      <p:regular r:id="rId48"/>
    </p:embeddedFont>
    <p:embeddedFont>
      <p:font typeface="나눔고딕 ExtraBold" panose="020D0904000000000000" pitchFamily="50" charset="-127"/>
      <p:bold r:id="rId49"/>
    </p:embeddedFont>
    <p:embeddedFont>
      <p:font typeface="210 콤퓨타세탁 B" panose="02020603020101020101" pitchFamily="18" charset="-127"/>
      <p:regular r:id="rId50"/>
    </p:embeddedFont>
    <p:embeddedFont>
      <p:font typeface="HY견고딕" panose="0203060000010101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08서울남산체 L" panose="02020603020101020101" pitchFamily="18" charset="-127"/>
      <p:regular r:id="rId54"/>
    </p:embeddedFont>
    <p:embeddedFont>
      <p:font typeface="나눔고딕" panose="020D0604000000000000" pitchFamily="50" charset="-127"/>
      <p:regular r:id="rId55"/>
      <p:bold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9E8"/>
    <a:srgbClr val="2F6DA4"/>
    <a:srgbClr val="B6A99A"/>
    <a:srgbClr val="E05B3B"/>
    <a:srgbClr val="6DFFFF"/>
    <a:srgbClr val="FF19DE"/>
    <a:srgbClr val="306DA5"/>
    <a:srgbClr val="2E6CA4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>
        <p:scale>
          <a:sx n="75" d="100"/>
          <a:sy n="75" d="100"/>
        </p:scale>
        <p:origin x="-1722" y="1506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5305A-165A-415D-9563-51CA88199959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C76FD6E-4249-47E2-9D62-4573907E984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기본 이론</a:t>
          </a:r>
          <a:endParaRPr lang="ko-KR" altLang="en-US" dirty="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540321E0-FAC7-4AB1-8767-16D76A7F784F}" type="par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3BC10EA-14A2-48D9-A189-8F94DA7E8604}" type="sib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5579298-4AAC-4B1D-B58A-DFB03DED6405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이산 수학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154A8B02-FF85-4843-B1DE-EFD83DA73069}" type="parTrans" cxnId="{8B5F5044-A8AE-4ECE-955C-3501F683D3FC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381AE7A2-8F20-426B-B5A4-4E3E7ADDC7F6}" type="sibTrans" cxnId="{8B5F5044-A8AE-4ECE-955C-3501F683D3FC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72E66489-8BE1-4CDA-8E47-B8C31270A7D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계산 이론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0F5462D2-D8F0-441B-A0A0-CD59651F3260}" type="parTrans" cxnId="{25A30244-4DA5-4CA4-A5FA-C630FE992019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3D84CE84-8A7D-4A54-95C8-1D733CECFD0F}" type="sibTrans" cxnId="{25A30244-4DA5-4CA4-A5FA-C630FE992019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F72F50-F2E5-43FE-9432-C2FA05DC44C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응용 분야</a:t>
          </a:r>
          <a:endParaRPr lang="ko-KR" altLang="en-US" dirty="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24CDA5-64AC-4E37-9ED8-243A4F2966AC}" type="par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F5C7DAC-70F4-4021-9225-0F3575E0C134}" type="sib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80D89CBA-55EC-45A1-ADE9-5B119BAB5549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정보 통신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CF22D314-BBC5-4A15-959D-E23414AB4C2E}" type="parTrans" cxnId="{A6C3BFF6-7A81-4253-82F9-65D1F0A3F1A0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7E971783-89F8-4902-8E11-F043ED0D441B}" type="sibTrans" cxnId="{A6C3BFF6-7A81-4253-82F9-65D1F0A3F1A0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96975D44-B3FA-4B1C-953F-BD6A6FA05554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컴퓨터 그래픽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25B0CD64-DBDA-4D5C-8E42-DF8C0C8BAEB1}" type="parTrans" cxnId="{A062FD3D-55E5-458A-96A5-2C4F6F2BE1A4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4CEDC8D3-96CD-4C7D-B7C7-35E1CE06284C}" type="sibTrans" cxnId="{A062FD3D-55E5-458A-96A5-2C4F6F2BE1A4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4EE76557-6A33-4E02-9641-DA122F8F9889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정보 및 부호화 이론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F5060E1F-BFF6-4378-8505-299958FB8F6C}" type="parTrans" cxnId="{03533420-8045-4DB7-BAC1-D3F6B27A116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93973724-6982-495A-B3E6-EE9CD3E24B3D}" type="sibTrans" cxnId="{03533420-8045-4DB7-BAC1-D3F6B27A116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71081BD-D630-44EC-98EF-A01A9EF7C309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자료 구조와 알고리즘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B0B37326-4673-44EE-9E61-FA8B87F36CA9}" type="parTrans" cxnId="{25C44713-4859-4579-96E0-0C582ED50858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5EBE8C7-6866-4D4C-9851-DEB19891B552}" type="sibTrans" cxnId="{25C44713-4859-4579-96E0-0C582ED50858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9116C43-4C10-42BC-97A6-AE5D99810D2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프로그래밍 언어 이론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C033D8D2-9BCF-414F-92EC-109B39776A52}" type="parTrans" cxnId="{B5F59C4A-371D-49F9-9578-A314C18D3352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5ADAD149-2436-4B7A-BC16-E6BABD2F7E29}" type="sibTrans" cxnId="{B5F59C4A-371D-49F9-9578-A314C18D3352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1C7CB8AA-A9B5-41D6-877B-77ECE58A83E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하드웨어 공학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7CB93E92-3872-4A38-BE1E-9A3E9462F3B7}" type="par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0816D5B4-C2D9-4362-88BA-B9BAA33E5A9D}" type="sib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2E9C2A3-8D7D-49AE-81EE-5F1229B8991E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정보 보안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972797B4-DF59-4620-A1D0-C3CD684FEBFB}" type="parTrans" cxnId="{D9E74B64-5A9C-4E88-9A26-AF1B2198C864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8D9B3720-2E18-4747-B859-8467194DDBD9}" type="sibTrans" cxnId="{D9E74B64-5A9C-4E88-9A26-AF1B2198C864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9FC76B9C-7805-47E8-8935-B6819A58049E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인공지능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78B7F20E-A0ED-4AC2-9658-7FF3A384BD8D}" type="parTrans" cxnId="{AD9DB9E3-0E60-4215-9C60-67CA079731FA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CE55FF3-8F6B-4AD8-9D4D-79E7B757C21F}" type="sibTrans" cxnId="{AD9DB9E3-0E60-4215-9C60-67CA079731FA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BEBC2FC3-CEA1-47DF-A358-4465435F2F45}" type="pres">
      <dgm:prSet presAssocID="{5A85305A-165A-415D-9563-51CA881999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8E910F-A1A0-4471-A990-17DFD1F30389}" type="pres">
      <dgm:prSet presAssocID="{7C76FD6E-4249-47E2-9D62-4573907E984B}" presName="composite" presStyleCnt="0"/>
      <dgm:spPr/>
    </dgm:pt>
    <dgm:pt modelId="{6B33F1B5-A3A2-4789-AD37-D8DBEFE6BFBA}" type="pres">
      <dgm:prSet presAssocID="{7C76FD6E-4249-47E2-9D62-4573907E984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3688B-F914-4681-B51A-17FC726258AF}" type="pres">
      <dgm:prSet presAssocID="{7C76FD6E-4249-47E2-9D62-4573907E984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9E89D-2F15-415A-B4E8-50E6670B9919}" type="pres">
      <dgm:prSet presAssocID="{C3BC10EA-14A2-48D9-A189-8F94DA7E8604}" presName="space" presStyleCnt="0"/>
      <dgm:spPr/>
    </dgm:pt>
    <dgm:pt modelId="{56BEBF64-1E4E-402B-8963-3CB5DDCFB9E0}" type="pres">
      <dgm:prSet presAssocID="{6AF72F50-F2E5-43FE-9432-C2FA05DC44C4}" presName="composite" presStyleCnt="0"/>
      <dgm:spPr/>
    </dgm:pt>
    <dgm:pt modelId="{628EB8E0-5994-4BFC-A283-5AF660DAFDE8}" type="pres">
      <dgm:prSet presAssocID="{6AF72F50-F2E5-43FE-9432-C2FA05DC44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F40E5-F5D3-4B43-80D2-BD8DA293DB81}" type="pres">
      <dgm:prSet presAssocID="{6AF72F50-F2E5-43FE-9432-C2FA05DC44C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062FD3D-55E5-458A-96A5-2C4F6F2BE1A4}" srcId="{6AF72F50-F2E5-43FE-9432-C2FA05DC44C4}" destId="{96975D44-B3FA-4B1C-953F-BD6A6FA05554}" srcOrd="2" destOrd="0" parTransId="{25B0CD64-DBDA-4D5C-8E42-DF8C0C8BAEB1}" sibTransId="{4CEDC8D3-96CD-4C7D-B7C7-35E1CE06284C}"/>
    <dgm:cxn modelId="{6A00691A-A932-4F76-8F39-465AC1A6FA8D}" srcId="{5A85305A-165A-415D-9563-51CA88199959}" destId="{6AF72F50-F2E5-43FE-9432-C2FA05DC44C4}" srcOrd="1" destOrd="0" parTransId="{6A24CDA5-64AC-4E37-9ED8-243A4F2966AC}" sibTransId="{FF5C7DAC-70F4-4021-9225-0F3575E0C134}"/>
    <dgm:cxn modelId="{A6C3BFF6-7A81-4253-82F9-65D1F0A3F1A0}" srcId="{6AF72F50-F2E5-43FE-9432-C2FA05DC44C4}" destId="{80D89CBA-55EC-45A1-ADE9-5B119BAB5549}" srcOrd="1" destOrd="0" parTransId="{CF22D314-BBC5-4A15-959D-E23414AB4C2E}" sibTransId="{7E971783-89F8-4902-8E11-F043ED0D441B}"/>
    <dgm:cxn modelId="{AD9DB9E3-0E60-4215-9C60-67CA079731FA}" srcId="{6AF72F50-F2E5-43FE-9432-C2FA05DC44C4}" destId="{9FC76B9C-7805-47E8-8935-B6819A58049E}" srcOrd="4" destOrd="0" parTransId="{78B7F20E-A0ED-4AC2-9658-7FF3A384BD8D}" sibTransId="{ACE55FF3-8F6B-4AD8-9D4D-79E7B757C21F}"/>
    <dgm:cxn modelId="{A523BAB5-1EA1-44CF-9CC9-B85947610285}" type="presOf" srcId="{80D89CBA-55EC-45A1-ADE9-5B119BAB5549}" destId="{47FF40E5-F5D3-4B43-80D2-BD8DA293DB81}" srcOrd="0" destOrd="1" presId="urn:microsoft.com/office/officeart/2005/8/layout/hList1"/>
    <dgm:cxn modelId="{AF3ED4F9-27A6-4632-BF22-A7F5F2C10350}" type="presOf" srcId="{1C7CB8AA-A9B5-41D6-877B-77ECE58A83E3}" destId="{47FF40E5-F5D3-4B43-80D2-BD8DA293DB81}" srcOrd="0" destOrd="0" presId="urn:microsoft.com/office/officeart/2005/8/layout/hList1"/>
    <dgm:cxn modelId="{AEBC3CA8-89D0-4138-AFC5-9495A94F2096}" type="presOf" srcId="{96975D44-B3FA-4B1C-953F-BD6A6FA05554}" destId="{47FF40E5-F5D3-4B43-80D2-BD8DA293DB81}" srcOrd="0" destOrd="2" presId="urn:microsoft.com/office/officeart/2005/8/layout/hList1"/>
    <dgm:cxn modelId="{79A8DAE4-7DFB-4126-B7F9-406B6BE4029D}" type="presOf" srcId="{F71081BD-D630-44EC-98EF-A01A9EF7C309}" destId="{D613688B-F914-4681-B51A-17FC726258AF}" srcOrd="0" destOrd="3" presId="urn:microsoft.com/office/officeart/2005/8/layout/hList1"/>
    <dgm:cxn modelId="{BBC6F936-E151-48DF-AB23-FEF129DEBEAE}" type="presOf" srcId="{A9116C43-4C10-42BC-97A6-AE5D99810D21}" destId="{D613688B-F914-4681-B51A-17FC726258AF}" srcOrd="0" destOrd="4" presId="urn:microsoft.com/office/officeart/2005/8/layout/hList1"/>
    <dgm:cxn modelId="{99E7A04A-694D-4173-8B3E-F25F485B5764}" type="presOf" srcId="{5A85305A-165A-415D-9563-51CA88199959}" destId="{BEBC2FC3-CEA1-47DF-A358-4465435F2F45}" srcOrd="0" destOrd="0" presId="urn:microsoft.com/office/officeart/2005/8/layout/hList1"/>
    <dgm:cxn modelId="{C5403515-0C2E-4496-9C5E-8435EEF813F3}" srcId="{6AF72F50-F2E5-43FE-9432-C2FA05DC44C4}" destId="{1C7CB8AA-A9B5-41D6-877B-77ECE58A83E3}" srcOrd="0" destOrd="0" parTransId="{7CB93E92-3872-4A38-BE1E-9A3E9462F3B7}" sibTransId="{0816D5B4-C2D9-4362-88BA-B9BAA33E5A9D}"/>
    <dgm:cxn modelId="{5899D088-581E-4BC5-B091-3A7C521FD90E}" type="presOf" srcId="{C5579298-4AAC-4B1D-B58A-DFB03DED6405}" destId="{D613688B-F914-4681-B51A-17FC726258AF}" srcOrd="0" destOrd="0" presId="urn:microsoft.com/office/officeart/2005/8/layout/hList1"/>
    <dgm:cxn modelId="{FA8E24E7-C6E3-47CE-8F54-86F1B4858B78}" type="presOf" srcId="{7C76FD6E-4249-47E2-9D62-4573907E984B}" destId="{6B33F1B5-A3A2-4789-AD37-D8DBEFE6BFBA}" srcOrd="0" destOrd="0" presId="urn:microsoft.com/office/officeart/2005/8/layout/hList1"/>
    <dgm:cxn modelId="{E53A68EB-9641-489C-91DA-883F491B0F49}" type="presOf" srcId="{72E66489-8BE1-4CDA-8E47-B8C31270A7DF}" destId="{D613688B-F914-4681-B51A-17FC726258AF}" srcOrd="0" destOrd="1" presId="urn:microsoft.com/office/officeart/2005/8/layout/hList1"/>
    <dgm:cxn modelId="{4F1829CF-46B3-48D0-895D-B5D1BE4E2EAB}" type="presOf" srcId="{A2E9C2A3-8D7D-49AE-81EE-5F1229B8991E}" destId="{47FF40E5-F5D3-4B43-80D2-BD8DA293DB81}" srcOrd="0" destOrd="3" presId="urn:microsoft.com/office/officeart/2005/8/layout/hList1"/>
    <dgm:cxn modelId="{25C44713-4859-4579-96E0-0C582ED50858}" srcId="{7C76FD6E-4249-47E2-9D62-4573907E984B}" destId="{F71081BD-D630-44EC-98EF-A01A9EF7C309}" srcOrd="3" destOrd="0" parTransId="{B0B37326-4673-44EE-9E61-FA8B87F36CA9}" sibTransId="{C5EBE8C7-6866-4D4C-9851-DEB19891B552}"/>
    <dgm:cxn modelId="{03533420-8045-4DB7-BAC1-D3F6B27A116D}" srcId="{7C76FD6E-4249-47E2-9D62-4573907E984B}" destId="{4EE76557-6A33-4E02-9641-DA122F8F9889}" srcOrd="2" destOrd="0" parTransId="{F5060E1F-BFF6-4378-8505-299958FB8F6C}" sibTransId="{93973724-6982-495A-B3E6-EE9CD3E24B3D}"/>
    <dgm:cxn modelId="{1903E313-CC7F-421E-BF1A-7A92B25E4F3B}" type="presOf" srcId="{4EE76557-6A33-4E02-9641-DA122F8F9889}" destId="{D613688B-F914-4681-B51A-17FC726258AF}" srcOrd="0" destOrd="2" presId="urn:microsoft.com/office/officeart/2005/8/layout/hList1"/>
    <dgm:cxn modelId="{6D4E25E3-C959-4B69-B5C1-5CE72EA8B366}" type="presOf" srcId="{6AF72F50-F2E5-43FE-9432-C2FA05DC44C4}" destId="{628EB8E0-5994-4BFC-A283-5AF660DAFDE8}" srcOrd="0" destOrd="0" presId="urn:microsoft.com/office/officeart/2005/8/layout/hList1"/>
    <dgm:cxn modelId="{B5F59C4A-371D-49F9-9578-A314C18D3352}" srcId="{7C76FD6E-4249-47E2-9D62-4573907E984B}" destId="{A9116C43-4C10-42BC-97A6-AE5D99810D21}" srcOrd="4" destOrd="0" parTransId="{C033D8D2-9BCF-414F-92EC-109B39776A52}" sibTransId="{5ADAD149-2436-4B7A-BC16-E6BABD2F7E29}"/>
    <dgm:cxn modelId="{A1BAB9D4-9166-4645-AFA7-F23D3744618F}" type="presOf" srcId="{9FC76B9C-7805-47E8-8935-B6819A58049E}" destId="{47FF40E5-F5D3-4B43-80D2-BD8DA293DB81}" srcOrd="0" destOrd="4" presId="urn:microsoft.com/office/officeart/2005/8/layout/hList1"/>
    <dgm:cxn modelId="{B1B368A5-2463-424D-B0D9-1B714EC56E76}" srcId="{5A85305A-165A-415D-9563-51CA88199959}" destId="{7C76FD6E-4249-47E2-9D62-4573907E984B}" srcOrd="0" destOrd="0" parTransId="{540321E0-FAC7-4AB1-8767-16D76A7F784F}" sibTransId="{C3BC10EA-14A2-48D9-A189-8F94DA7E8604}"/>
    <dgm:cxn modelId="{25A30244-4DA5-4CA4-A5FA-C630FE992019}" srcId="{7C76FD6E-4249-47E2-9D62-4573907E984B}" destId="{72E66489-8BE1-4CDA-8E47-B8C31270A7DF}" srcOrd="1" destOrd="0" parTransId="{0F5462D2-D8F0-441B-A0A0-CD59651F3260}" sibTransId="{3D84CE84-8A7D-4A54-95C8-1D733CECFD0F}"/>
    <dgm:cxn modelId="{8B5F5044-A8AE-4ECE-955C-3501F683D3FC}" srcId="{7C76FD6E-4249-47E2-9D62-4573907E984B}" destId="{C5579298-4AAC-4B1D-B58A-DFB03DED6405}" srcOrd="0" destOrd="0" parTransId="{154A8B02-FF85-4843-B1DE-EFD83DA73069}" sibTransId="{381AE7A2-8F20-426B-B5A4-4E3E7ADDC7F6}"/>
    <dgm:cxn modelId="{D9E74B64-5A9C-4E88-9A26-AF1B2198C864}" srcId="{6AF72F50-F2E5-43FE-9432-C2FA05DC44C4}" destId="{A2E9C2A3-8D7D-49AE-81EE-5F1229B8991E}" srcOrd="3" destOrd="0" parTransId="{972797B4-DF59-4620-A1D0-C3CD684FEBFB}" sibTransId="{8D9B3720-2E18-4747-B859-8467194DDBD9}"/>
    <dgm:cxn modelId="{83A85FD8-5F02-4A97-9055-17FA1007D0A3}" type="presParOf" srcId="{BEBC2FC3-CEA1-47DF-A358-4465435F2F45}" destId="{3A8E910F-A1A0-4471-A990-17DFD1F30389}" srcOrd="0" destOrd="0" presId="urn:microsoft.com/office/officeart/2005/8/layout/hList1"/>
    <dgm:cxn modelId="{39657576-0EC4-4C0E-BA97-974010B4C17C}" type="presParOf" srcId="{3A8E910F-A1A0-4471-A990-17DFD1F30389}" destId="{6B33F1B5-A3A2-4789-AD37-D8DBEFE6BFBA}" srcOrd="0" destOrd="0" presId="urn:microsoft.com/office/officeart/2005/8/layout/hList1"/>
    <dgm:cxn modelId="{B8A29C86-6AFF-4001-8039-F08DE3741A12}" type="presParOf" srcId="{3A8E910F-A1A0-4471-A990-17DFD1F30389}" destId="{D613688B-F914-4681-B51A-17FC726258AF}" srcOrd="1" destOrd="0" presId="urn:microsoft.com/office/officeart/2005/8/layout/hList1"/>
    <dgm:cxn modelId="{E658DAD4-E4CC-4844-9E15-B9077EBF1EA9}" type="presParOf" srcId="{BEBC2FC3-CEA1-47DF-A358-4465435F2F45}" destId="{45E9E89D-2F15-415A-B4E8-50E6670B9919}" srcOrd="1" destOrd="0" presId="urn:microsoft.com/office/officeart/2005/8/layout/hList1"/>
    <dgm:cxn modelId="{790D7B31-9B40-4BB0-867B-D86AD7AD3444}" type="presParOf" srcId="{BEBC2FC3-CEA1-47DF-A358-4465435F2F45}" destId="{56BEBF64-1E4E-402B-8963-3CB5DDCFB9E0}" srcOrd="2" destOrd="0" presId="urn:microsoft.com/office/officeart/2005/8/layout/hList1"/>
    <dgm:cxn modelId="{5B8F5397-F20B-4498-A33E-159FE388BDE4}" type="presParOf" srcId="{56BEBF64-1E4E-402B-8963-3CB5DDCFB9E0}" destId="{628EB8E0-5994-4BFC-A283-5AF660DAFDE8}" srcOrd="0" destOrd="0" presId="urn:microsoft.com/office/officeart/2005/8/layout/hList1"/>
    <dgm:cxn modelId="{A32F203F-9493-47F2-8EEA-76A73A90E5D4}" type="presParOf" srcId="{56BEBF64-1E4E-402B-8963-3CB5DDCFB9E0}" destId="{47FF40E5-F5D3-4B43-80D2-BD8DA293DB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5305A-165A-415D-9563-51CA88199959}" type="doc">
      <dgm:prSet loTypeId="urn:microsoft.com/office/officeart/2005/8/layout/h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7C76FD6E-4249-47E2-9D62-4573907E984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계산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가능성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이론</a:t>
          </a:r>
          <a:endParaRPr lang="ko-KR" altLang="en-US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540321E0-FAC7-4AB1-8767-16D76A7F784F}" type="par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3BC10EA-14A2-48D9-A189-8F94DA7E8604}" type="sib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F72F50-F2E5-43FE-9432-C2FA05DC44C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계산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복잡도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이론</a:t>
          </a:r>
          <a:endParaRPr lang="ko-KR" altLang="en-US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6A24CDA5-64AC-4E37-9ED8-243A4F2966AC}" type="par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F5C7DAC-70F4-4021-9225-0F3575E0C134}" type="sib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1C7CB8AA-A9B5-41D6-877B-77ECE58A83E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계산 문제의 </a:t>
          </a:r>
          <a:r>
            <a:rPr lang="ko-KR" altLang="en-US" sz="1600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소요 시간</a:t>
          </a:r>
          <a:r>
            <a:rPr lang="en-US" altLang="ko-KR" sz="1600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600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메모리 사용량 등을 연구</a:t>
          </a:r>
          <a:endParaRPr lang="ko-KR" altLang="en-US" sz="1600" dirty="0">
            <a:solidFill>
              <a:srgbClr val="C00000"/>
            </a:solidFill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7CB93E92-3872-4A38-BE1E-9A3E9462F3B7}" type="par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0816D5B4-C2D9-4362-88BA-B9BAA33E5A9D}" type="sib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762043B-F8A6-40D6-ABD9-5E5232EF3FF8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계산 모형을 이용하여 </a:t>
          </a:r>
          <a:r>
            <a:rPr lang="ko-KR" altLang="en-US" sz="1600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어떤 문제를 계산할 수 있는지 연구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하는 분야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3753544D-5F4D-4D30-9B90-20EBF2F8BF7B}" type="par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76C20E81-EB24-4403-B812-6D6D28F270C7}" type="sib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BEBC2FC3-CEA1-47DF-A358-4465435F2F45}" type="pres">
      <dgm:prSet presAssocID="{5A85305A-165A-415D-9563-51CA881999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8E910F-A1A0-4471-A990-17DFD1F30389}" type="pres">
      <dgm:prSet presAssocID="{7C76FD6E-4249-47E2-9D62-4573907E984B}" presName="composite" presStyleCnt="0"/>
      <dgm:spPr/>
    </dgm:pt>
    <dgm:pt modelId="{6B33F1B5-A3A2-4789-AD37-D8DBEFE6BFBA}" type="pres">
      <dgm:prSet presAssocID="{7C76FD6E-4249-47E2-9D62-4573907E984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3688B-F914-4681-B51A-17FC726258AF}" type="pres">
      <dgm:prSet presAssocID="{7C76FD6E-4249-47E2-9D62-4573907E984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9E89D-2F15-415A-B4E8-50E6670B9919}" type="pres">
      <dgm:prSet presAssocID="{C3BC10EA-14A2-48D9-A189-8F94DA7E8604}" presName="space" presStyleCnt="0"/>
      <dgm:spPr/>
    </dgm:pt>
    <dgm:pt modelId="{56BEBF64-1E4E-402B-8963-3CB5DDCFB9E0}" type="pres">
      <dgm:prSet presAssocID="{6AF72F50-F2E5-43FE-9432-C2FA05DC44C4}" presName="composite" presStyleCnt="0"/>
      <dgm:spPr/>
    </dgm:pt>
    <dgm:pt modelId="{628EB8E0-5994-4BFC-A283-5AF660DAFDE8}" type="pres">
      <dgm:prSet presAssocID="{6AF72F50-F2E5-43FE-9432-C2FA05DC44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F40E5-F5D3-4B43-80D2-BD8DA293DB81}" type="pres">
      <dgm:prSet presAssocID="{6AF72F50-F2E5-43FE-9432-C2FA05DC44C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A27F96-2D76-4F7B-9009-664B3EBF85A9}" type="presOf" srcId="{7C76FD6E-4249-47E2-9D62-4573907E984B}" destId="{6B33F1B5-A3A2-4789-AD37-D8DBEFE6BFBA}" srcOrd="0" destOrd="0" presId="urn:microsoft.com/office/officeart/2005/8/layout/hList1"/>
    <dgm:cxn modelId="{B1B368A5-2463-424D-B0D9-1B714EC56E76}" srcId="{5A85305A-165A-415D-9563-51CA88199959}" destId="{7C76FD6E-4249-47E2-9D62-4573907E984B}" srcOrd="0" destOrd="0" parTransId="{540321E0-FAC7-4AB1-8767-16D76A7F784F}" sibTransId="{C3BC10EA-14A2-48D9-A189-8F94DA7E8604}"/>
    <dgm:cxn modelId="{1BDDC594-D216-4DDC-AFED-D9247379B1C9}" srcId="{7C76FD6E-4249-47E2-9D62-4573907E984B}" destId="{A762043B-F8A6-40D6-ABD9-5E5232EF3FF8}" srcOrd="0" destOrd="0" parTransId="{3753544D-5F4D-4D30-9B90-20EBF2F8BF7B}" sibTransId="{76C20E81-EB24-4403-B812-6D6D28F270C7}"/>
    <dgm:cxn modelId="{84C2B3C8-81BC-44E8-B75C-1314153E2623}" type="presOf" srcId="{1C7CB8AA-A9B5-41D6-877B-77ECE58A83E3}" destId="{47FF40E5-F5D3-4B43-80D2-BD8DA293DB81}" srcOrd="0" destOrd="0" presId="urn:microsoft.com/office/officeart/2005/8/layout/hList1"/>
    <dgm:cxn modelId="{0585D813-1781-4EF7-A73D-1191E13FA079}" type="presOf" srcId="{6AF72F50-F2E5-43FE-9432-C2FA05DC44C4}" destId="{628EB8E0-5994-4BFC-A283-5AF660DAFDE8}" srcOrd="0" destOrd="0" presId="urn:microsoft.com/office/officeart/2005/8/layout/hList1"/>
    <dgm:cxn modelId="{0F519746-0C90-4FC9-A43C-D797439D3EB4}" type="presOf" srcId="{5A85305A-165A-415D-9563-51CA88199959}" destId="{BEBC2FC3-CEA1-47DF-A358-4465435F2F45}" srcOrd="0" destOrd="0" presId="urn:microsoft.com/office/officeart/2005/8/layout/hList1"/>
    <dgm:cxn modelId="{C5403515-0C2E-4496-9C5E-8435EEF813F3}" srcId="{6AF72F50-F2E5-43FE-9432-C2FA05DC44C4}" destId="{1C7CB8AA-A9B5-41D6-877B-77ECE58A83E3}" srcOrd="0" destOrd="0" parTransId="{7CB93E92-3872-4A38-BE1E-9A3E9462F3B7}" sibTransId="{0816D5B4-C2D9-4362-88BA-B9BAA33E5A9D}"/>
    <dgm:cxn modelId="{7BDA27FA-F7DE-4794-91C2-3C33265D269D}" type="presOf" srcId="{A762043B-F8A6-40D6-ABD9-5E5232EF3FF8}" destId="{D613688B-F914-4681-B51A-17FC726258AF}" srcOrd="0" destOrd="0" presId="urn:microsoft.com/office/officeart/2005/8/layout/hList1"/>
    <dgm:cxn modelId="{6A00691A-A932-4F76-8F39-465AC1A6FA8D}" srcId="{5A85305A-165A-415D-9563-51CA88199959}" destId="{6AF72F50-F2E5-43FE-9432-C2FA05DC44C4}" srcOrd="1" destOrd="0" parTransId="{6A24CDA5-64AC-4E37-9ED8-243A4F2966AC}" sibTransId="{FF5C7DAC-70F4-4021-9225-0F3575E0C134}"/>
    <dgm:cxn modelId="{EFC24002-20DD-40E8-8085-08775E860F88}" type="presParOf" srcId="{BEBC2FC3-CEA1-47DF-A358-4465435F2F45}" destId="{3A8E910F-A1A0-4471-A990-17DFD1F30389}" srcOrd="0" destOrd="0" presId="urn:microsoft.com/office/officeart/2005/8/layout/hList1"/>
    <dgm:cxn modelId="{0B320BC4-862E-4400-A416-1D01F7A88B9D}" type="presParOf" srcId="{3A8E910F-A1A0-4471-A990-17DFD1F30389}" destId="{6B33F1B5-A3A2-4789-AD37-D8DBEFE6BFBA}" srcOrd="0" destOrd="0" presId="urn:microsoft.com/office/officeart/2005/8/layout/hList1"/>
    <dgm:cxn modelId="{E6CC7576-0C2E-4D31-809E-81AC28C5639B}" type="presParOf" srcId="{3A8E910F-A1A0-4471-A990-17DFD1F30389}" destId="{D613688B-F914-4681-B51A-17FC726258AF}" srcOrd="1" destOrd="0" presId="urn:microsoft.com/office/officeart/2005/8/layout/hList1"/>
    <dgm:cxn modelId="{56297058-0E71-4BFF-929D-A81E8419BEE8}" type="presParOf" srcId="{BEBC2FC3-CEA1-47DF-A358-4465435F2F45}" destId="{45E9E89D-2F15-415A-B4E8-50E6670B9919}" srcOrd="1" destOrd="0" presId="urn:microsoft.com/office/officeart/2005/8/layout/hList1"/>
    <dgm:cxn modelId="{2F5AF7C5-6ED8-4F28-A9F5-9B923377A38E}" type="presParOf" srcId="{BEBC2FC3-CEA1-47DF-A358-4465435F2F45}" destId="{56BEBF64-1E4E-402B-8963-3CB5DDCFB9E0}" srcOrd="2" destOrd="0" presId="urn:microsoft.com/office/officeart/2005/8/layout/hList1"/>
    <dgm:cxn modelId="{BCD0B928-F2DC-49C7-9B1D-85907A4F7679}" type="presParOf" srcId="{56BEBF64-1E4E-402B-8963-3CB5DDCFB9E0}" destId="{628EB8E0-5994-4BFC-A283-5AF660DAFDE8}" srcOrd="0" destOrd="0" presId="urn:microsoft.com/office/officeart/2005/8/layout/hList1"/>
    <dgm:cxn modelId="{89C78517-5B51-4D0F-A139-08AD13A0A899}" type="presParOf" srcId="{56BEBF64-1E4E-402B-8963-3CB5DDCFB9E0}" destId="{47FF40E5-F5D3-4B43-80D2-BD8DA293DB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5305A-165A-415D-9563-51CA88199959}" type="doc">
      <dgm:prSet loTypeId="urn:microsoft.com/office/officeart/2005/8/layout/h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7C76FD6E-4249-47E2-9D62-4573907E984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정보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이론</a:t>
          </a:r>
          <a: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/>
          </a:r>
          <a:b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</a:br>
          <a: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(</a:t>
          </a:r>
          <a:r>
            <a:rPr lang="en-US" altLang="ko-KR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Information theory</a:t>
          </a:r>
          <a: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)</a:t>
          </a:r>
          <a:endParaRPr lang="ko-KR" altLang="en-US" dirty="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540321E0-FAC7-4AB1-8767-16D76A7F784F}" type="par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3BC10EA-14A2-48D9-A189-8F94DA7E8604}" type="sib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F72F50-F2E5-43FE-9432-C2FA05DC44C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부호화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이론</a:t>
          </a:r>
          <a: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/>
          </a:r>
          <a:b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</a:br>
          <a:r>
            <a: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(Coding theory)</a:t>
          </a:r>
          <a:endParaRPr lang="ko-KR" altLang="en-US" dirty="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24CDA5-64AC-4E37-9ED8-243A4F2966AC}" type="par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F5C7DAC-70F4-4021-9225-0F3575E0C134}" type="sib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1C7CB8AA-A9B5-41D6-877B-77ECE58A83E3}">
      <dgm:prSet phldrT="[텍스트]" custT="1"/>
      <dgm:spPr/>
      <dgm:t>
        <a:bodyPr anchor="ctr"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데이터 압축</a:t>
          </a:r>
          <a:r>
            <a:rPr lang="en-US" altLang="ko-KR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암호화</a:t>
          </a:r>
          <a:r>
            <a:rPr lang="en-US" altLang="ko-KR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오류 수정 뿐만 아니라 네트워크를 위한 부호화에 자주 사용</a:t>
          </a:r>
          <a:r>
            <a:rPr lang="en-US" altLang="ko-KR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.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7CB93E92-3872-4A38-BE1E-9A3E9462F3B7}" type="par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0816D5B4-C2D9-4362-88BA-B9BAA33E5A9D}" type="sibTrans" cxnId="{C5403515-0C2E-4496-9C5E-8435EEF813F3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762043B-F8A6-40D6-ABD9-5E5232EF3FF8}">
      <dgm:prSet phldrT="[텍스트]" custT="1"/>
      <dgm:spPr/>
      <dgm:t>
        <a:bodyPr anchor="ctr"/>
        <a:lstStyle/>
        <a:p>
          <a:pPr latinLnBrk="1"/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데이터의</a:t>
          </a:r>
          <a:r>
            <a:rPr lang="en-US" altLang="ko-KR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 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압축과 안정적인 저장과 전송과 </a:t>
          </a:r>
          <a:r>
            <a:rPr lang="ko-KR" altLang="en-US" sz="1600" b="1" dirty="0" smtClean="0">
              <a:solidFill>
                <a:srgbClr val="FF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같은 신호처리 과정의 최대 한계를 찾는 연구 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분야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3753544D-5F4D-4D30-9B90-20EBF2F8BF7B}" type="par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76C20E81-EB24-4403-B812-6D6D28F270C7}" type="sib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17C0EF26-EFF1-4731-B9A4-DDD80AE4D942}">
      <dgm:prSet phldrT="[텍스트]" custT="1"/>
      <dgm:spPr/>
      <dgm:t>
        <a:bodyPr anchor="ctr"/>
        <a:lstStyle/>
        <a:p>
          <a:pPr latinLnBrk="1"/>
          <a:r>
            <a:rPr lang="ko-KR" altLang="en-US" sz="1600" b="1" dirty="0" smtClean="0">
              <a:solidFill>
                <a:srgbClr val="FF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부호의 특성과 특별한 응용 적합성 연구</a:t>
          </a:r>
          <a:endParaRPr lang="ko-KR" altLang="en-US" sz="1600" b="1" dirty="0">
            <a:solidFill>
              <a:srgbClr val="FF0000"/>
            </a:solidFill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967F6D17-1234-48F5-A255-FC36004FAE06}" type="parTrans" cxnId="{7F3E042B-AC15-484E-8D44-29D2270053C1}">
      <dgm:prSet/>
      <dgm:spPr/>
      <dgm:t>
        <a:bodyPr/>
        <a:lstStyle/>
        <a:p>
          <a:pPr latinLnBrk="1"/>
          <a:endParaRPr lang="ko-KR" altLang="en-US"/>
        </a:p>
      </dgm:t>
    </dgm:pt>
    <dgm:pt modelId="{B9E85D60-5535-4514-8289-FF66FA10B522}" type="sibTrans" cxnId="{7F3E042B-AC15-484E-8D44-29D2270053C1}">
      <dgm:prSet/>
      <dgm:spPr/>
      <dgm:t>
        <a:bodyPr/>
        <a:lstStyle/>
        <a:p>
          <a:pPr latinLnBrk="1"/>
          <a:endParaRPr lang="ko-KR" altLang="en-US"/>
        </a:p>
      </dgm:t>
    </dgm:pt>
    <dgm:pt modelId="{BEBC2FC3-CEA1-47DF-A358-4465435F2F45}" type="pres">
      <dgm:prSet presAssocID="{5A85305A-165A-415D-9563-51CA881999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8E910F-A1A0-4471-A990-17DFD1F30389}" type="pres">
      <dgm:prSet presAssocID="{7C76FD6E-4249-47E2-9D62-4573907E984B}" presName="composite" presStyleCnt="0"/>
      <dgm:spPr/>
    </dgm:pt>
    <dgm:pt modelId="{6B33F1B5-A3A2-4789-AD37-D8DBEFE6BFBA}" type="pres">
      <dgm:prSet presAssocID="{7C76FD6E-4249-47E2-9D62-4573907E984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3688B-F914-4681-B51A-17FC726258AF}" type="pres">
      <dgm:prSet presAssocID="{7C76FD6E-4249-47E2-9D62-4573907E984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9E89D-2F15-415A-B4E8-50E6670B9919}" type="pres">
      <dgm:prSet presAssocID="{C3BC10EA-14A2-48D9-A189-8F94DA7E8604}" presName="space" presStyleCnt="0"/>
      <dgm:spPr/>
    </dgm:pt>
    <dgm:pt modelId="{56BEBF64-1E4E-402B-8963-3CB5DDCFB9E0}" type="pres">
      <dgm:prSet presAssocID="{6AF72F50-F2E5-43FE-9432-C2FA05DC44C4}" presName="composite" presStyleCnt="0"/>
      <dgm:spPr/>
    </dgm:pt>
    <dgm:pt modelId="{628EB8E0-5994-4BFC-A283-5AF660DAFDE8}" type="pres">
      <dgm:prSet presAssocID="{6AF72F50-F2E5-43FE-9432-C2FA05DC44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F40E5-F5D3-4B43-80D2-BD8DA293DB81}" type="pres">
      <dgm:prSet presAssocID="{6AF72F50-F2E5-43FE-9432-C2FA05DC44C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1B368A5-2463-424D-B0D9-1B714EC56E76}" srcId="{5A85305A-165A-415D-9563-51CA88199959}" destId="{7C76FD6E-4249-47E2-9D62-4573907E984B}" srcOrd="0" destOrd="0" parTransId="{540321E0-FAC7-4AB1-8767-16D76A7F784F}" sibTransId="{C3BC10EA-14A2-48D9-A189-8F94DA7E8604}"/>
    <dgm:cxn modelId="{1E25D714-1F56-4924-B70F-9420601B692D}" type="presOf" srcId="{5A85305A-165A-415D-9563-51CA88199959}" destId="{BEBC2FC3-CEA1-47DF-A358-4465435F2F45}" srcOrd="0" destOrd="0" presId="urn:microsoft.com/office/officeart/2005/8/layout/hList1"/>
    <dgm:cxn modelId="{532CE567-6FF9-4065-8411-C07D708F8944}" type="presOf" srcId="{6AF72F50-F2E5-43FE-9432-C2FA05DC44C4}" destId="{628EB8E0-5994-4BFC-A283-5AF660DAFDE8}" srcOrd="0" destOrd="0" presId="urn:microsoft.com/office/officeart/2005/8/layout/hList1"/>
    <dgm:cxn modelId="{80BB35AC-D48A-42E5-A3C6-770359ED6F92}" type="presOf" srcId="{A762043B-F8A6-40D6-ABD9-5E5232EF3FF8}" destId="{D613688B-F914-4681-B51A-17FC726258AF}" srcOrd="0" destOrd="0" presId="urn:microsoft.com/office/officeart/2005/8/layout/hList1"/>
    <dgm:cxn modelId="{1BDDC594-D216-4DDC-AFED-D9247379B1C9}" srcId="{7C76FD6E-4249-47E2-9D62-4573907E984B}" destId="{A762043B-F8A6-40D6-ABD9-5E5232EF3FF8}" srcOrd="0" destOrd="0" parTransId="{3753544D-5F4D-4D30-9B90-20EBF2F8BF7B}" sibTransId="{76C20E81-EB24-4403-B812-6D6D28F270C7}"/>
    <dgm:cxn modelId="{C5403515-0C2E-4496-9C5E-8435EEF813F3}" srcId="{6AF72F50-F2E5-43FE-9432-C2FA05DC44C4}" destId="{1C7CB8AA-A9B5-41D6-877B-77ECE58A83E3}" srcOrd="1" destOrd="0" parTransId="{7CB93E92-3872-4A38-BE1E-9A3E9462F3B7}" sibTransId="{0816D5B4-C2D9-4362-88BA-B9BAA33E5A9D}"/>
    <dgm:cxn modelId="{5B979894-E687-4E6F-9693-8859DCAE6052}" type="presOf" srcId="{17C0EF26-EFF1-4731-B9A4-DDD80AE4D942}" destId="{47FF40E5-F5D3-4B43-80D2-BD8DA293DB81}" srcOrd="0" destOrd="0" presId="urn:microsoft.com/office/officeart/2005/8/layout/hList1"/>
    <dgm:cxn modelId="{7F3E042B-AC15-484E-8D44-29D2270053C1}" srcId="{6AF72F50-F2E5-43FE-9432-C2FA05DC44C4}" destId="{17C0EF26-EFF1-4731-B9A4-DDD80AE4D942}" srcOrd="0" destOrd="0" parTransId="{967F6D17-1234-48F5-A255-FC36004FAE06}" sibTransId="{B9E85D60-5535-4514-8289-FF66FA10B522}"/>
    <dgm:cxn modelId="{1BD46D25-5148-4FF5-91FA-17FB2CA0E887}" type="presOf" srcId="{7C76FD6E-4249-47E2-9D62-4573907E984B}" destId="{6B33F1B5-A3A2-4789-AD37-D8DBEFE6BFBA}" srcOrd="0" destOrd="0" presId="urn:microsoft.com/office/officeart/2005/8/layout/hList1"/>
    <dgm:cxn modelId="{BACC7F13-4DA7-4C43-A718-87B9E39DAF83}" type="presOf" srcId="{1C7CB8AA-A9B5-41D6-877B-77ECE58A83E3}" destId="{47FF40E5-F5D3-4B43-80D2-BD8DA293DB81}" srcOrd="0" destOrd="1" presId="urn:microsoft.com/office/officeart/2005/8/layout/hList1"/>
    <dgm:cxn modelId="{6A00691A-A932-4F76-8F39-465AC1A6FA8D}" srcId="{5A85305A-165A-415D-9563-51CA88199959}" destId="{6AF72F50-F2E5-43FE-9432-C2FA05DC44C4}" srcOrd="1" destOrd="0" parTransId="{6A24CDA5-64AC-4E37-9ED8-243A4F2966AC}" sibTransId="{FF5C7DAC-70F4-4021-9225-0F3575E0C134}"/>
    <dgm:cxn modelId="{A6E56080-8AF3-4D3C-9DD0-40BB264FF893}" type="presParOf" srcId="{BEBC2FC3-CEA1-47DF-A358-4465435F2F45}" destId="{3A8E910F-A1A0-4471-A990-17DFD1F30389}" srcOrd="0" destOrd="0" presId="urn:microsoft.com/office/officeart/2005/8/layout/hList1"/>
    <dgm:cxn modelId="{49B07EBF-3F3A-428A-A0BF-9092CE1BEA3E}" type="presParOf" srcId="{3A8E910F-A1A0-4471-A990-17DFD1F30389}" destId="{6B33F1B5-A3A2-4789-AD37-D8DBEFE6BFBA}" srcOrd="0" destOrd="0" presId="urn:microsoft.com/office/officeart/2005/8/layout/hList1"/>
    <dgm:cxn modelId="{6AF2EE6A-7F6C-4E5B-AE13-9E47655ACCE1}" type="presParOf" srcId="{3A8E910F-A1A0-4471-A990-17DFD1F30389}" destId="{D613688B-F914-4681-B51A-17FC726258AF}" srcOrd="1" destOrd="0" presId="urn:microsoft.com/office/officeart/2005/8/layout/hList1"/>
    <dgm:cxn modelId="{7B562DDB-EDB2-4389-AAE7-C44D99824351}" type="presParOf" srcId="{BEBC2FC3-CEA1-47DF-A358-4465435F2F45}" destId="{45E9E89D-2F15-415A-B4E8-50E6670B9919}" srcOrd="1" destOrd="0" presId="urn:microsoft.com/office/officeart/2005/8/layout/hList1"/>
    <dgm:cxn modelId="{13B7F708-A577-46A2-85CD-13D24CB55C8E}" type="presParOf" srcId="{BEBC2FC3-CEA1-47DF-A358-4465435F2F45}" destId="{56BEBF64-1E4E-402B-8963-3CB5DDCFB9E0}" srcOrd="2" destOrd="0" presId="urn:microsoft.com/office/officeart/2005/8/layout/hList1"/>
    <dgm:cxn modelId="{E26B3625-80DD-4049-B3A3-2D4024B3C656}" type="presParOf" srcId="{56BEBF64-1E4E-402B-8963-3CB5DDCFB9E0}" destId="{628EB8E0-5994-4BFC-A283-5AF660DAFDE8}" srcOrd="0" destOrd="0" presId="urn:microsoft.com/office/officeart/2005/8/layout/hList1"/>
    <dgm:cxn modelId="{E7F8B6AA-2089-4D17-A404-8EC23303CC8C}" type="presParOf" srcId="{56BEBF64-1E4E-402B-8963-3CB5DDCFB9E0}" destId="{47FF40E5-F5D3-4B43-80D2-BD8DA293DB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5305A-165A-415D-9563-51CA88199959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C76FD6E-4249-47E2-9D62-4573907E984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자료</a:t>
          </a:r>
          <a:r>
            <a:rPr lang="ko-KR" altLang="en-US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rPr>
            <a:t> </a:t>
          </a:r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구조</a:t>
          </a:r>
          <a:endParaRPr lang="ko-KR" altLang="en-US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540321E0-FAC7-4AB1-8767-16D76A7F784F}" type="par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3BC10EA-14A2-48D9-A189-8F94DA7E8604}" type="sibTrans" cxnId="{B1B368A5-2463-424D-B0D9-1B714EC56E76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F72F50-F2E5-43FE-9432-C2FA05DC44C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알고리즘</a:t>
          </a:r>
          <a:endParaRPr lang="ko-KR" altLang="en-US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6A24CDA5-64AC-4E37-9ED8-243A4F2966AC}" type="par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F5C7DAC-70F4-4021-9225-0F3575E0C134}" type="sibTrans" cxnId="{6A00691A-A932-4F76-8F39-465AC1A6FA8D}">
      <dgm:prSet/>
      <dgm:spPr/>
      <dgm:t>
        <a:bodyPr/>
        <a:lstStyle/>
        <a:p>
          <a:pPr latinLnBrk="1"/>
          <a:endParaRPr lang="ko-KR" altLang="en-US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762043B-F8A6-40D6-ABD9-5E5232EF3FF8}">
      <dgm:prSet phldrT="[텍스트]" custT="1"/>
      <dgm:spPr/>
      <dgm:t>
        <a:bodyPr anchor="ctr"/>
        <a:lstStyle/>
        <a:p>
          <a:pPr latinLnBrk="1"/>
          <a:r>
            <a:rPr lang="ko-KR" altLang="en-US" sz="20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컴퓨터에 </a:t>
          </a:r>
          <a:r>
            <a:rPr lang="ko-KR" altLang="en-US" sz="2000" b="1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데이터를 저장하고 조직하는 효과적인 방법</a:t>
          </a:r>
          <a:r>
            <a:rPr lang="ko-KR" altLang="en-US" sz="20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들에 대한 이론</a:t>
          </a:r>
          <a:endParaRPr lang="ko-KR" altLang="en-US" sz="20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3753544D-5F4D-4D30-9B90-20EBF2F8BF7B}" type="par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76C20E81-EB24-4403-B812-6D6D28F270C7}" type="sibTrans" cxnId="{1BDDC594-D216-4DDC-AFED-D9247379B1C9}">
      <dgm:prSet/>
      <dgm:spPr/>
      <dgm:t>
        <a:bodyPr/>
        <a:lstStyle/>
        <a:p>
          <a:pPr latinLnBrk="1"/>
          <a:endParaRPr lang="ko-KR" altLang="en-US"/>
        </a:p>
      </dgm:t>
    </dgm:pt>
    <dgm:pt modelId="{699EFCF7-755F-4EFC-9E36-FEC22FF6970C}">
      <dgm:prSet phldrT="[텍스트]" custT="1"/>
      <dgm:spPr/>
      <dgm:t>
        <a:bodyPr anchor="ctr"/>
        <a:lstStyle/>
        <a:p>
          <a:pPr latinLnBrk="1"/>
          <a:r>
            <a:rPr lang="ko-KR" altLang="en-US" sz="1600" b="1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어떠한 동작들의 유한한 모임과 효율성을 연구하는 분야</a:t>
          </a:r>
          <a:endParaRPr lang="ko-KR" altLang="en-US" sz="1600" b="1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C974CC36-E92B-4353-A550-A3C2C8278555}" type="parTrans" cxnId="{C830D748-3DEC-472C-80AE-5755D545A6C4}">
      <dgm:prSet/>
      <dgm:spPr/>
      <dgm:t>
        <a:bodyPr/>
        <a:lstStyle/>
        <a:p>
          <a:pPr latinLnBrk="1"/>
          <a:endParaRPr lang="ko-KR" altLang="en-US"/>
        </a:p>
      </dgm:t>
    </dgm:pt>
    <dgm:pt modelId="{77493EDF-8115-4558-86DE-480FF7ABCE50}" type="sibTrans" cxnId="{C830D748-3DEC-472C-80AE-5755D545A6C4}">
      <dgm:prSet/>
      <dgm:spPr/>
      <dgm:t>
        <a:bodyPr/>
        <a:lstStyle/>
        <a:p>
          <a:pPr latinLnBrk="1"/>
          <a:endParaRPr lang="ko-KR" altLang="en-US"/>
        </a:p>
      </dgm:t>
    </dgm:pt>
    <dgm:pt modelId="{76D34D35-D7FD-48CB-A34D-06B115ACAB7F}">
      <dgm:prSet phldrT="[텍스트]" custT="1"/>
      <dgm:spPr/>
      <dgm:t>
        <a:bodyPr anchor="ctr"/>
        <a:lstStyle/>
        <a:p>
          <a:pPr latinLnBrk="1"/>
          <a:r>
            <a:rPr lang="ko-KR" altLang="en-US" sz="2000" b="1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시간 복잡도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와 </a:t>
          </a:r>
          <a:r>
            <a:rPr lang="ko-KR" altLang="en-US" sz="2000" b="1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공간 복잡도</a:t>
          </a:r>
          <a:r>
            <a:rPr lang="ko-KR" altLang="en-US" sz="16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를 통해 효율성 분석</a:t>
          </a:r>
          <a:endParaRPr lang="ko-KR" altLang="en-US" sz="16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B6656B6D-C202-4EDD-BE95-7F48DFFA58EC}" type="parTrans" cxnId="{27E13475-0ACC-4854-91B8-CA606BF7772B}">
      <dgm:prSet/>
      <dgm:spPr/>
      <dgm:t>
        <a:bodyPr/>
        <a:lstStyle/>
        <a:p>
          <a:pPr latinLnBrk="1"/>
          <a:endParaRPr lang="ko-KR" altLang="en-US"/>
        </a:p>
      </dgm:t>
    </dgm:pt>
    <dgm:pt modelId="{BC92981C-59F4-4E64-9FBA-30768A528B33}" type="sibTrans" cxnId="{27E13475-0ACC-4854-91B8-CA606BF7772B}">
      <dgm:prSet/>
      <dgm:spPr/>
      <dgm:t>
        <a:bodyPr/>
        <a:lstStyle/>
        <a:p>
          <a:pPr latinLnBrk="1"/>
          <a:endParaRPr lang="ko-KR" altLang="en-US"/>
        </a:p>
      </dgm:t>
    </dgm:pt>
    <dgm:pt modelId="{BEBC2FC3-CEA1-47DF-A358-4465435F2F45}" type="pres">
      <dgm:prSet presAssocID="{5A85305A-165A-415D-9563-51CA881999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8E910F-A1A0-4471-A990-17DFD1F30389}" type="pres">
      <dgm:prSet presAssocID="{7C76FD6E-4249-47E2-9D62-4573907E984B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6B33F1B5-A3A2-4789-AD37-D8DBEFE6BFBA}" type="pres">
      <dgm:prSet presAssocID="{7C76FD6E-4249-47E2-9D62-4573907E984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3688B-F914-4681-B51A-17FC726258AF}" type="pres">
      <dgm:prSet presAssocID="{7C76FD6E-4249-47E2-9D62-4573907E984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9E89D-2F15-415A-B4E8-50E6670B9919}" type="pres">
      <dgm:prSet presAssocID="{C3BC10EA-14A2-48D9-A189-8F94DA7E8604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56BEBF64-1E4E-402B-8963-3CB5DDCFB9E0}" type="pres">
      <dgm:prSet presAssocID="{6AF72F50-F2E5-43FE-9432-C2FA05DC44C4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628EB8E0-5994-4BFC-A283-5AF660DAFDE8}" type="pres">
      <dgm:prSet presAssocID="{6AF72F50-F2E5-43FE-9432-C2FA05DC44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F40E5-F5D3-4B43-80D2-BD8DA293DB81}" type="pres">
      <dgm:prSet presAssocID="{6AF72F50-F2E5-43FE-9432-C2FA05DC44C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B910C5B-D8BF-4F8D-8BC8-D2AB1DEBE27C}" type="presOf" srcId="{699EFCF7-755F-4EFC-9E36-FEC22FF6970C}" destId="{47FF40E5-F5D3-4B43-80D2-BD8DA293DB81}" srcOrd="0" destOrd="0" presId="urn:microsoft.com/office/officeart/2005/8/layout/hList1"/>
    <dgm:cxn modelId="{B1B368A5-2463-424D-B0D9-1B714EC56E76}" srcId="{5A85305A-165A-415D-9563-51CA88199959}" destId="{7C76FD6E-4249-47E2-9D62-4573907E984B}" srcOrd="0" destOrd="0" parTransId="{540321E0-FAC7-4AB1-8767-16D76A7F784F}" sibTransId="{C3BC10EA-14A2-48D9-A189-8F94DA7E8604}"/>
    <dgm:cxn modelId="{7E287283-F296-4325-A6B9-ECDC06F88E40}" type="presOf" srcId="{A762043B-F8A6-40D6-ABD9-5E5232EF3FF8}" destId="{D613688B-F914-4681-B51A-17FC726258AF}" srcOrd="0" destOrd="0" presId="urn:microsoft.com/office/officeart/2005/8/layout/hList1"/>
    <dgm:cxn modelId="{28F2A069-31CD-4219-B5CE-96FBF2B2CDF3}" type="presOf" srcId="{7C76FD6E-4249-47E2-9D62-4573907E984B}" destId="{6B33F1B5-A3A2-4789-AD37-D8DBEFE6BFBA}" srcOrd="0" destOrd="0" presId="urn:microsoft.com/office/officeart/2005/8/layout/hList1"/>
    <dgm:cxn modelId="{3D8CBE08-D4FE-45C5-A79C-71DE068D3AC2}" type="presOf" srcId="{5A85305A-165A-415D-9563-51CA88199959}" destId="{BEBC2FC3-CEA1-47DF-A358-4465435F2F45}" srcOrd="0" destOrd="0" presId="urn:microsoft.com/office/officeart/2005/8/layout/hList1"/>
    <dgm:cxn modelId="{1BDDC594-D216-4DDC-AFED-D9247379B1C9}" srcId="{7C76FD6E-4249-47E2-9D62-4573907E984B}" destId="{A762043B-F8A6-40D6-ABD9-5E5232EF3FF8}" srcOrd="0" destOrd="0" parTransId="{3753544D-5F4D-4D30-9B90-20EBF2F8BF7B}" sibTransId="{76C20E81-EB24-4403-B812-6D6D28F270C7}"/>
    <dgm:cxn modelId="{A85C6E23-9957-4270-820F-605051FCE6E4}" type="presOf" srcId="{6AF72F50-F2E5-43FE-9432-C2FA05DC44C4}" destId="{628EB8E0-5994-4BFC-A283-5AF660DAFDE8}" srcOrd="0" destOrd="0" presId="urn:microsoft.com/office/officeart/2005/8/layout/hList1"/>
    <dgm:cxn modelId="{5727A3EA-C411-4514-9452-98EEC9CF97C2}" type="presOf" srcId="{76D34D35-D7FD-48CB-A34D-06B115ACAB7F}" destId="{47FF40E5-F5D3-4B43-80D2-BD8DA293DB81}" srcOrd="0" destOrd="1" presId="urn:microsoft.com/office/officeart/2005/8/layout/hList1"/>
    <dgm:cxn modelId="{C830D748-3DEC-472C-80AE-5755D545A6C4}" srcId="{6AF72F50-F2E5-43FE-9432-C2FA05DC44C4}" destId="{699EFCF7-755F-4EFC-9E36-FEC22FF6970C}" srcOrd="0" destOrd="0" parTransId="{C974CC36-E92B-4353-A550-A3C2C8278555}" sibTransId="{77493EDF-8115-4558-86DE-480FF7ABCE50}"/>
    <dgm:cxn modelId="{6A00691A-A932-4F76-8F39-465AC1A6FA8D}" srcId="{5A85305A-165A-415D-9563-51CA88199959}" destId="{6AF72F50-F2E5-43FE-9432-C2FA05DC44C4}" srcOrd="1" destOrd="0" parTransId="{6A24CDA5-64AC-4E37-9ED8-243A4F2966AC}" sibTransId="{FF5C7DAC-70F4-4021-9225-0F3575E0C134}"/>
    <dgm:cxn modelId="{27E13475-0ACC-4854-91B8-CA606BF7772B}" srcId="{6AF72F50-F2E5-43FE-9432-C2FA05DC44C4}" destId="{76D34D35-D7FD-48CB-A34D-06B115ACAB7F}" srcOrd="1" destOrd="0" parTransId="{B6656B6D-C202-4EDD-BE95-7F48DFFA58EC}" sibTransId="{BC92981C-59F4-4E64-9FBA-30768A528B33}"/>
    <dgm:cxn modelId="{EEDA4481-B58C-462D-AADC-1ED2D3F9A45A}" type="presParOf" srcId="{BEBC2FC3-CEA1-47DF-A358-4465435F2F45}" destId="{3A8E910F-A1A0-4471-A990-17DFD1F30389}" srcOrd="0" destOrd="0" presId="urn:microsoft.com/office/officeart/2005/8/layout/hList1"/>
    <dgm:cxn modelId="{39656EE1-65A0-49B8-9C5D-A7117C324D44}" type="presParOf" srcId="{3A8E910F-A1A0-4471-A990-17DFD1F30389}" destId="{6B33F1B5-A3A2-4789-AD37-D8DBEFE6BFBA}" srcOrd="0" destOrd="0" presId="urn:microsoft.com/office/officeart/2005/8/layout/hList1"/>
    <dgm:cxn modelId="{A1B50190-3E94-4712-AACF-5CE8B491F724}" type="presParOf" srcId="{3A8E910F-A1A0-4471-A990-17DFD1F30389}" destId="{D613688B-F914-4681-B51A-17FC726258AF}" srcOrd="1" destOrd="0" presId="urn:microsoft.com/office/officeart/2005/8/layout/hList1"/>
    <dgm:cxn modelId="{5B3E07F3-689B-45B8-8974-6C0F336B3BC1}" type="presParOf" srcId="{BEBC2FC3-CEA1-47DF-A358-4465435F2F45}" destId="{45E9E89D-2F15-415A-B4E8-50E6670B9919}" srcOrd="1" destOrd="0" presId="urn:microsoft.com/office/officeart/2005/8/layout/hList1"/>
    <dgm:cxn modelId="{B1AAB48C-0ED0-445F-8875-F8AD61669623}" type="presParOf" srcId="{BEBC2FC3-CEA1-47DF-A358-4465435F2F45}" destId="{56BEBF64-1E4E-402B-8963-3CB5DDCFB9E0}" srcOrd="2" destOrd="0" presId="urn:microsoft.com/office/officeart/2005/8/layout/hList1"/>
    <dgm:cxn modelId="{11A56C50-0088-434E-9239-183DDC01C8B4}" type="presParOf" srcId="{56BEBF64-1E4E-402B-8963-3CB5DDCFB9E0}" destId="{628EB8E0-5994-4BFC-A283-5AF660DAFDE8}" srcOrd="0" destOrd="0" presId="urn:microsoft.com/office/officeart/2005/8/layout/hList1"/>
    <dgm:cxn modelId="{FAA2DE5E-E63E-45B3-A6B7-E036FE6F9D22}" type="presParOf" srcId="{56BEBF64-1E4E-402B-8963-3CB5DDCFB9E0}" destId="{47FF40E5-F5D3-4B43-80D2-BD8DA293DB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5305A-165A-415D-9563-51CA88199959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C76FD6E-4249-47E2-9D62-4573907E984B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암호화</a:t>
          </a:r>
          <a:endParaRPr lang="ko-KR" altLang="en-US" sz="2400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540321E0-FAC7-4AB1-8767-16D76A7F784F}" type="parTrans" cxnId="{B1B368A5-2463-424D-B0D9-1B714EC56E76}">
      <dgm:prSet/>
      <dgm:spPr/>
      <dgm:t>
        <a:bodyPr/>
        <a:lstStyle/>
        <a:p>
          <a:pPr latinLnBrk="1"/>
          <a:endParaRPr lang="ko-KR" altLang="en-US" sz="140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C3BC10EA-14A2-48D9-A189-8F94DA7E8604}" type="sibTrans" cxnId="{B1B368A5-2463-424D-B0D9-1B714EC56E76}">
      <dgm:prSet/>
      <dgm:spPr/>
      <dgm:t>
        <a:bodyPr/>
        <a:lstStyle/>
        <a:p>
          <a:pPr latinLnBrk="1"/>
          <a:endParaRPr lang="ko-KR" altLang="en-US" sz="140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6AF72F50-F2E5-43FE-9432-C2FA05DC44C4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둥근모꼴" panose="00000500000000000000" pitchFamily="50" charset="-127"/>
              <a:ea typeface="08서울남산체 L" panose="02020603020101020101"/>
              <a:cs typeface="둥근모꼴" panose="00000500000000000000" pitchFamily="50" charset="-127"/>
            </a:rPr>
            <a:t>인증</a:t>
          </a:r>
          <a:endParaRPr lang="ko-KR" altLang="en-US" sz="2400" dirty="0">
            <a:latin typeface="둥근모꼴" panose="00000500000000000000" pitchFamily="50" charset="-127"/>
            <a:ea typeface="08서울남산체 L" panose="02020603020101020101"/>
            <a:cs typeface="둥근모꼴" panose="00000500000000000000" pitchFamily="50" charset="-127"/>
          </a:endParaRPr>
        </a:p>
      </dgm:t>
    </dgm:pt>
    <dgm:pt modelId="{6A24CDA5-64AC-4E37-9ED8-243A4F2966AC}" type="parTrans" cxnId="{6A00691A-A932-4F76-8F39-465AC1A6FA8D}">
      <dgm:prSet/>
      <dgm:spPr/>
      <dgm:t>
        <a:bodyPr/>
        <a:lstStyle/>
        <a:p>
          <a:pPr latinLnBrk="1"/>
          <a:endParaRPr lang="ko-KR" altLang="en-US" sz="140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FF5C7DAC-70F4-4021-9225-0F3575E0C134}" type="sibTrans" cxnId="{6A00691A-A932-4F76-8F39-465AC1A6FA8D}">
      <dgm:prSet/>
      <dgm:spPr/>
      <dgm:t>
        <a:bodyPr/>
        <a:lstStyle/>
        <a:p>
          <a:pPr latinLnBrk="1"/>
          <a:endParaRPr lang="ko-KR" altLang="en-US" sz="1400">
            <a:latin typeface="둥근모꼴" panose="00000500000000000000" pitchFamily="50" charset="-127"/>
            <a:ea typeface="둥근모꼴" panose="00000500000000000000" pitchFamily="50" charset="-127"/>
            <a:cs typeface="둥근모꼴" panose="00000500000000000000" pitchFamily="50" charset="-127"/>
          </a:endParaRPr>
        </a:p>
      </dgm:t>
    </dgm:pt>
    <dgm:pt modelId="{A762043B-F8A6-40D6-ABD9-5E5232EF3FF8}">
      <dgm:prSet phldrT="[텍스트]" custT="1"/>
      <dgm:spPr/>
      <dgm:t>
        <a:bodyPr anchor="ctr"/>
        <a:lstStyle/>
        <a:p>
          <a:pPr latinLnBrk="1"/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자신의 주요 정보를 타인이 알아볼 수 없도록 변환하여 전송하고 다시 </a:t>
          </a:r>
          <a:r>
            <a:rPr lang="ko-KR" altLang="en-US" sz="1200" dirty="0" err="1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복호화</a:t>
          </a:r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 과정을 통해 원래의 정보로 복원하는 기술</a:t>
          </a:r>
          <a:endParaRPr lang="ko-KR" altLang="en-US" sz="12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3753544D-5F4D-4D30-9B90-20EBF2F8BF7B}" type="parTrans" cxnId="{1BDDC594-D216-4DDC-AFED-D9247379B1C9}">
      <dgm:prSet/>
      <dgm:spPr/>
      <dgm:t>
        <a:bodyPr/>
        <a:lstStyle/>
        <a:p>
          <a:pPr latinLnBrk="1"/>
          <a:endParaRPr lang="ko-KR" altLang="en-US" sz="1400"/>
        </a:p>
      </dgm:t>
    </dgm:pt>
    <dgm:pt modelId="{76C20E81-EB24-4403-B812-6D6D28F270C7}" type="sibTrans" cxnId="{1BDDC594-D216-4DDC-AFED-D9247379B1C9}">
      <dgm:prSet/>
      <dgm:spPr/>
      <dgm:t>
        <a:bodyPr/>
        <a:lstStyle/>
        <a:p>
          <a:pPr latinLnBrk="1"/>
          <a:endParaRPr lang="ko-KR" altLang="en-US" sz="1400"/>
        </a:p>
      </dgm:t>
    </dgm:pt>
    <dgm:pt modelId="{699EFCF7-755F-4EFC-9E36-FEC22FF6970C}">
      <dgm:prSet phldrT="[텍스트]" custT="1"/>
      <dgm:spPr/>
      <dgm:t>
        <a:bodyPr anchor="ctr"/>
        <a:lstStyle/>
        <a:p>
          <a:pPr latinLnBrk="1"/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우리가 전송한 정보의 변형</a:t>
          </a:r>
          <a:r>
            <a:rPr lang="en-US" altLang="ko-KR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추가</a:t>
          </a:r>
          <a:r>
            <a:rPr lang="en-US" altLang="ko-KR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삭제 여부</a:t>
          </a:r>
          <a:r>
            <a:rPr lang="en-US" altLang="ko-KR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, </a:t>
          </a:r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사용 권한 여부를 확인하는 보안 방법</a:t>
          </a:r>
          <a:endParaRPr lang="ko-KR" altLang="en-US" sz="12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C974CC36-E92B-4353-A550-A3C2C8278555}" type="parTrans" cxnId="{C830D748-3DEC-472C-80AE-5755D545A6C4}">
      <dgm:prSet/>
      <dgm:spPr/>
      <dgm:t>
        <a:bodyPr/>
        <a:lstStyle/>
        <a:p>
          <a:pPr latinLnBrk="1"/>
          <a:endParaRPr lang="ko-KR" altLang="en-US" sz="1400"/>
        </a:p>
      </dgm:t>
    </dgm:pt>
    <dgm:pt modelId="{77493EDF-8115-4558-86DE-480FF7ABCE50}" type="sibTrans" cxnId="{C830D748-3DEC-472C-80AE-5755D545A6C4}">
      <dgm:prSet/>
      <dgm:spPr/>
      <dgm:t>
        <a:bodyPr/>
        <a:lstStyle/>
        <a:p>
          <a:pPr latinLnBrk="1"/>
          <a:endParaRPr lang="ko-KR" altLang="en-US" sz="1400"/>
        </a:p>
      </dgm:t>
    </dgm:pt>
    <dgm:pt modelId="{8944A2B8-262E-4234-8BFF-AE45954D277E}">
      <dgm:prSet phldrT="[텍스트]" custT="1"/>
      <dgm:spPr/>
      <dgm:t>
        <a:bodyPr anchor="ctr"/>
        <a:lstStyle/>
        <a:p>
          <a:pPr latinLnBrk="1"/>
          <a:r>
            <a:rPr lang="ko-KR" altLang="en-US" sz="24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방화벽</a:t>
          </a:r>
          <a:endParaRPr lang="ko-KR" altLang="en-US" sz="24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979C8E4F-D3F0-4619-9A85-94E96964AAB0}" type="parTrans" cxnId="{C2F4CBF3-9119-425A-84C7-31C5DEC00BA3}">
      <dgm:prSet/>
      <dgm:spPr/>
      <dgm:t>
        <a:bodyPr/>
        <a:lstStyle/>
        <a:p>
          <a:pPr latinLnBrk="1"/>
          <a:endParaRPr lang="ko-KR" altLang="en-US" sz="1400"/>
        </a:p>
      </dgm:t>
    </dgm:pt>
    <dgm:pt modelId="{24C7B200-4E50-40C7-ADCD-636C77E508E4}" type="sibTrans" cxnId="{C2F4CBF3-9119-425A-84C7-31C5DEC00BA3}">
      <dgm:prSet/>
      <dgm:spPr/>
      <dgm:t>
        <a:bodyPr/>
        <a:lstStyle/>
        <a:p>
          <a:pPr latinLnBrk="1"/>
          <a:endParaRPr lang="ko-KR" altLang="en-US" sz="1400"/>
        </a:p>
      </dgm:t>
    </dgm:pt>
    <dgm:pt modelId="{8A032DC4-E222-4219-9D93-3FC2A295F385}">
      <dgm:prSet phldrT="[텍스트]" custT="1"/>
      <dgm:spPr/>
      <dgm:t>
        <a:bodyPr anchor="ctr"/>
        <a:lstStyle/>
        <a:p>
          <a:pPr latinLnBrk="1"/>
          <a:r>
            <a:rPr lang="ko-KR" altLang="en-US" sz="1200" dirty="0" smtClean="0">
              <a:latin typeface="08서울남산체 L" panose="02020603020101020101" pitchFamily="18" charset="-127"/>
              <a:ea typeface="08서울남산체 L" panose="02020603020101020101" pitchFamily="18" charset="-127"/>
              <a:cs typeface="둥근모꼴" panose="00000500000000000000" pitchFamily="50" charset="-127"/>
            </a:rPr>
            <a:t>보안 하드웨어와 소프트웨어를 통하여 내외부의 정보를 통제함으로써 네트워크의 정보를 보호하는 방법</a:t>
          </a:r>
          <a:endParaRPr lang="ko-KR" altLang="en-US" sz="1200" dirty="0">
            <a:latin typeface="08서울남산체 L" panose="02020603020101020101" pitchFamily="18" charset="-127"/>
            <a:ea typeface="08서울남산체 L" panose="02020603020101020101" pitchFamily="18" charset="-127"/>
            <a:cs typeface="둥근모꼴" panose="00000500000000000000" pitchFamily="50" charset="-127"/>
          </a:endParaRPr>
        </a:p>
      </dgm:t>
    </dgm:pt>
    <dgm:pt modelId="{517E03AA-E125-4FF8-8D89-7B49A19F80E3}" type="parTrans" cxnId="{582E5CAE-0219-4BCE-86A3-1C5BE8CE4679}">
      <dgm:prSet/>
      <dgm:spPr/>
      <dgm:t>
        <a:bodyPr/>
        <a:lstStyle/>
        <a:p>
          <a:pPr latinLnBrk="1"/>
          <a:endParaRPr lang="ko-KR" altLang="en-US" sz="1400"/>
        </a:p>
      </dgm:t>
    </dgm:pt>
    <dgm:pt modelId="{1A97AFAF-8DA0-4E73-822B-101613A73E85}" type="sibTrans" cxnId="{582E5CAE-0219-4BCE-86A3-1C5BE8CE4679}">
      <dgm:prSet/>
      <dgm:spPr/>
      <dgm:t>
        <a:bodyPr/>
        <a:lstStyle/>
        <a:p>
          <a:pPr latinLnBrk="1"/>
          <a:endParaRPr lang="ko-KR" altLang="en-US" sz="1400"/>
        </a:p>
      </dgm:t>
    </dgm:pt>
    <dgm:pt modelId="{BEBC2FC3-CEA1-47DF-A358-4465435F2F45}" type="pres">
      <dgm:prSet presAssocID="{5A85305A-165A-415D-9563-51CA881999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8E910F-A1A0-4471-A990-17DFD1F30389}" type="pres">
      <dgm:prSet presAssocID="{7C76FD6E-4249-47E2-9D62-4573907E984B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6B33F1B5-A3A2-4789-AD37-D8DBEFE6BFBA}" type="pres">
      <dgm:prSet presAssocID="{7C76FD6E-4249-47E2-9D62-4573907E984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3688B-F914-4681-B51A-17FC726258AF}" type="pres">
      <dgm:prSet presAssocID="{7C76FD6E-4249-47E2-9D62-4573907E984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E9E89D-2F15-415A-B4E8-50E6670B9919}" type="pres">
      <dgm:prSet presAssocID="{C3BC10EA-14A2-48D9-A189-8F94DA7E8604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56BEBF64-1E4E-402B-8963-3CB5DDCFB9E0}" type="pres">
      <dgm:prSet presAssocID="{6AF72F50-F2E5-43FE-9432-C2FA05DC44C4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628EB8E0-5994-4BFC-A283-5AF660DAFDE8}" type="pres">
      <dgm:prSet presAssocID="{6AF72F50-F2E5-43FE-9432-C2FA05DC44C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F40E5-F5D3-4B43-80D2-BD8DA293DB81}" type="pres">
      <dgm:prSet presAssocID="{6AF72F50-F2E5-43FE-9432-C2FA05DC44C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D7CF9F-3E8F-4138-8DD5-43E28CB5047D}" type="pres">
      <dgm:prSet presAssocID="{FF5C7DAC-70F4-4021-9225-0F3575E0C134}" presName="space" presStyleCnt="0"/>
      <dgm:spPr/>
    </dgm:pt>
    <dgm:pt modelId="{3C0C1F52-F843-4C9B-A224-791949728554}" type="pres">
      <dgm:prSet presAssocID="{8944A2B8-262E-4234-8BFF-AE45954D277E}" presName="composite" presStyleCnt="0"/>
      <dgm:spPr/>
    </dgm:pt>
    <dgm:pt modelId="{E2467F0B-DDC0-464B-B947-1CC6700E956F}" type="pres">
      <dgm:prSet presAssocID="{8944A2B8-262E-4234-8BFF-AE45954D277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296CC0-81ED-40C5-931E-C2F93CBE4D79}" type="pres">
      <dgm:prSet presAssocID="{8944A2B8-262E-4234-8BFF-AE45954D277E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85C6E23-9957-4270-820F-605051FCE6E4}" type="presOf" srcId="{6AF72F50-F2E5-43FE-9432-C2FA05DC44C4}" destId="{628EB8E0-5994-4BFC-A283-5AF660DAFDE8}" srcOrd="0" destOrd="0" presId="urn:microsoft.com/office/officeart/2005/8/layout/hList1"/>
    <dgm:cxn modelId="{6A00691A-A932-4F76-8F39-465AC1A6FA8D}" srcId="{5A85305A-165A-415D-9563-51CA88199959}" destId="{6AF72F50-F2E5-43FE-9432-C2FA05DC44C4}" srcOrd="1" destOrd="0" parTransId="{6A24CDA5-64AC-4E37-9ED8-243A4F2966AC}" sibTransId="{FF5C7DAC-70F4-4021-9225-0F3575E0C134}"/>
    <dgm:cxn modelId="{3D8CBE08-D4FE-45C5-A79C-71DE068D3AC2}" type="presOf" srcId="{5A85305A-165A-415D-9563-51CA88199959}" destId="{BEBC2FC3-CEA1-47DF-A358-4465435F2F45}" srcOrd="0" destOrd="0" presId="urn:microsoft.com/office/officeart/2005/8/layout/hList1"/>
    <dgm:cxn modelId="{7E287283-F296-4325-A6B9-ECDC06F88E40}" type="presOf" srcId="{A762043B-F8A6-40D6-ABD9-5E5232EF3FF8}" destId="{D613688B-F914-4681-B51A-17FC726258AF}" srcOrd="0" destOrd="0" presId="urn:microsoft.com/office/officeart/2005/8/layout/hList1"/>
    <dgm:cxn modelId="{28F2A069-31CD-4219-B5CE-96FBF2B2CDF3}" type="presOf" srcId="{7C76FD6E-4249-47E2-9D62-4573907E984B}" destId="{6B33F1B5-A3A2-4789-AD37-D8DBEFE6BFBA}" srcOrd="0" destOrd="0" presId="urn:microsoft.com/office/officeart/2005/8/layout/hList1"/>
    <dgm:cxn modelId="{CB910C5B-D8BF-4F8D-8BC8-D2AB1DEBE27C}" type="presOf" srcId="{699EFCF7-755F-4EFC-9E36-FEC22FF6970C}" destId="{47FF40E5-F5D3-4B43-80D2-BD8DA293DB81}" srcOrd="0" destOrd="0" presId="urn:microsoft.com/office/officeart/2005/8/layout/hList1"/>
    <dgm:cxn modelId="{582E5CAE-0219-4BCE-86A3-1C5BE8CE4679}" srcId="{8944A2B8-262E-4234-8BFF-AE45954D277E}" destId="{8A032DC4-E222-4219-9D93-3FC2A295F385}" srcOrd="0" destOrd="0" parTransId="{517E03AA-E125-4FF8-8D89-7B49A19F80E3}" sibTransId="{1A97AFAF-8DA0-4E73-822B-101613A73E85}"/>
    <dgm:cxn modelId="{B1B368A5-2463-424D-B0D9-1B714EC56E76}" srcId="{5A85305A-165A-415D-9563-51CA88199959}" destId="{7C76FD6E-4249-47E2-9D62-4573907E984B}" srcOrd="0" destOrd="0" parTransId="{540321E0-FAC7-4AB1-8767-16D76A7F784F}" sibTransId="{C3BC10EA-14A2-48D9-A189-8F94DA7E8604}"/>
    <dgm:cxn modelId="{ACBF687B-93C3-42B9-8FC9-9FB90A4C4C7D}" type="presOf" srcId="{8A032DC4-E222-4219-9D93-3FC2A295F385}" destId="{EC296CC0-81ED-40C5-931E-C2F93CBE4D79}" srcOrd="0" destOrd="0" presId="urn:microsoft.com/office/officeart/2005/8/layout/hList1"/>
    <dgm:cxn modelId="{1BDDC594-D216-4DDC-AFED-D9247379B1C9}" srcId="{7C76FD6E-4249-47E2-9D62-4573907E984B}" destId="{A762043B-F8A6-40D6-ABD9-5E5232EF3FF8}" srcOrd="0" destOrd="0" parTransId="{3753544D-5F4D-4D30-9B90-20EBF2F8BF7B}" sibTransId="{76C20E81-EB24-4403-B812-6D6D28F270C7}"/>
    <dgm:cxn modelId="{F16F18EA-D429-4DA6-843C-A84B5414EE98}" type="presOf" srcId="{8944A2B8-262E-4234-8BFF-AE45954D277E}" destId="{E2467F0B-DDC0-464B-B947-1CC6700E956F}" srcOrd="0" destOrd="0" presId="urn:microsoft.com/office/officeart/2005/8/layout/hList1"/>
    <dgm:cxn modelId="{C2F4CBF3-9119-425A-84C7-31C5DEC00BA3}" srcId="{5A85305A-165A-415D-9563-51CA88199959}" destId="{8944A2B8-262E-4234-8BFF-AE45954D277E}" srcOrd="2" destOrd="0" parTransId="{979C8E4F-D3F0-4619-9A85-94E96964AAB0}" sibTransId="{24C7B200-4E50-40C7-ADCD-636C77E508E4}"/>
    <dgm:cxn modelId="{C830D748-3DEC-472C-80AE-5755D545A6C4}" srcId="{6AF72F50-F2E5-43FE-9432-C2FA05DC44C4}" destId="{699EFCF7-755F-4EFC-9E36-FEC22FF6970C}" srcOrd="0" destOrd="0" parTransId="{C974CC36-E92B-4353-A550-A3C2C8278555}" sibTransId="{77493EDF-8115-4558-86DE-480FF7ABCE50}"/>
    <dgm:cxn modelId="{EEDA4481-B58C-462D-AADC-1ED2D3F9A45A}" type="presParOf" srcId="{BEBC2FC3-CEA1-47DF-A358-4465435F2F45}" destId="{3A8E910F-A1A0-4471-A990-17DFD1F30389}" srcOrd="0" destOrd="0" presId="urn:microsoft.com/office/officeart/2005/8/layout/hList1"/>
    <dgm:cxn modelId="{39656EE1-65A0-49B8-9C5D-A7117C324D44}" type="presParOf" srcId="{3A8E910F-A1A0-4471-A990-17DFD1F30389}" destId="{6B33F1B5-A3A2-4789-AD37-D8DBEFE6BFBA}" srcOrd="0" destOrd="0" presId="urn:microsoft.com/office/officeart/2005/8/layout/hList1"/>
    <dgm:cxn modelId="{A1B50190-3E94-4712-AACF-5CE8B491F724}" type="presParOf" srcId="{3A8E910F-A1A0-4471-A990-17DFD1F30389}" destId="{D613688B-F914-4681-B51A-17FC726258AF}" srcOrd="1" destOrd="0" presId="urn:microsoft.com/office/officeart/2005/8/layout/hList1"/>
    <dgm:cxn modelId="{5B3E07F3-689B-45B8-8974-6C0F336B3BC1}" type="presParOf" srcId="{BEBC2FC3-CEA1-47DF-A358-4465435F2F45}" destId="{45E9E89D-2F15-415A-B4E8-50E6670B9919}" srcOrd="1" destOrd="0" presId="urn:microsoft.com/office/officeart/2005/8/layout/hList1"/>
    <dgm:cxn modelId="{B1AAB48C-0ED0-445F-8875-F8AD61669623}" type="presParOf" srcId="{BEBC2FC3-CEA1-47DF-A358-4465435F2F45}" destId="{56BEBF64-1E4E-402B-8963-3CB5DDCFB9E0}" srcOrd="2" destOrd="0" presId="urn:microsoft.com/office/officeart/2005/8/layout/hList1"/>
    <dgm:cxn modelId="{11A56C50-0088-434E-9239-183DDC01C8B4}" type="presParOf" srcId="{56BEBF64-1E4E-402B-8963-3CB5DDCFB9E0}" destId="{628EB8E0-5994-4BFC-A283-5AF660DAFDE8}" srcOrd="0" destOrd="0" presId="urn:microsoft.com/office/officeart/2005/8/layout/hList1"/>
    <dgm:cxn modelId="{FAA2DE5E-E63E-45B3-A6B7-E036FE6F9D22}" type="presParOf" srcId="{56BEBF64-1E4E-402B-8963-3CB5DDCFB9E0}" destId="{47FF40E5-F5D3-4B43-80D2-BD8DA293DB81}" srcOrd="1" destOrd="0" presId="urn:microsoft.com/office/officeart/2005/8/layout/hList1"/>
    <dgm:cxn modelId="{AD1291AA-40A0-49A0-A85A-9B8CDB12544C}" type="presParOf" srcId="{BEBC2FC3-CEA1-47DF-A358-4465435F2F45}" destId="{11D7CF9F-3E8F-4138-8DD5-43E28CB5047D}" srcOrd="3" destOrd="0" presId="urn:microsoft.com/office/officeart/2005/8/layout/hList1"/>
    <dgm:cxn modelId="{97F01380-7756-4331-9110-3735BF1186F3}" type="presParOf" srcId="{BEBC2FC3-CEA1-47DF-A358-4465435F2F45}" destId="{3C0C1F52-F843-4C9B-A224-791949728554}" srcOrd="4" destOrd="0" presId="urn:microsoft.com/office/officeart/2005/8/layout/hList1"/>
    <dgm:cxn modelId="{A6EA7E4E-047C-4392-8EA2-8FCF2300810C}" type="presParOf" srcId="{3C0C1F52-F843-4C9B-A224-791949728554}" destId="{E2467F0B-DDC0-464B-B947-1CC6700E956F}" srcOrd="0" destOrd="0" presId="urn:microsoft.com/office/officeart/2005/8/layout/hList1"/>
    <dgm:cxn modelId="{9A9E952E-E926-4DCD-99C5-17D490B56395}" type="presParOf" srcId="{3C0C1F52-F843-4C9B-A224-791949728554}" destId="{EC296CC0-81ED-40C5-931E-C2F93CBE4D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321A1F-35D5-4829-951D-75CCFF219410}" type="doc">
      <dgm:prSet loTypeId="urn:microsoft.com/office/officeart/2005/8/layout/cycle4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86699F6-8852-45AA-8EF4-0A68A8637DB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컴퓨터 시각</a:t>
          </a:r>
          <a:endParaRPr lang="ko-KR" altLang="en-US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638CACC8-730E-4F03-946D-8F963DC9C6BA}" type="parTrans" cxnId="{5CCEE2D7-47AA-4ED0-BBA7-48D7C5B458E0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A8721DB8-92F6-474B-A055-3D1A2E2078CD}" type="sibTrans" cxnId="{5CCEE2D7-47AA-4ED0-BBA7-48D7C5B458E0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D3E87DB5-DDF2-4926-8C19-9D3A54738F90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시각적 센서를 통해 얻은 신호의 의미를 해석하는 연구 분야</a:t>
          </a:r>
          <a:endParaRPr lang="ko-KR" altLang="en-US" sz="1000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047F7437-D6B3-4A46-8401-11BF20D77EFC}" type="parTrans" cxnId="{C1DD0530-ECF8-48EC-ABAA-A208F9919CE8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9105A3EA-896A-418B-AA9C-006F0D2382A1}" type="sibTrans" cxnId="{C1DD0530-ECF8-48EC-ABAA-A208F9919CE8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3A3E56E4-919F-4DD4-93CC-40E9D159317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기계 학습</a:t>
          </a:r>
          <a:endParaRPr lang="ko-KR" altLang="en-US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F9B06E9B-E002-45D7-869F-D4DDA0A14DEA}" type="parTrans" cxnId="{BD85F04E-3936-49C2-BF73-66D6E1F7504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E5A36130-C7D7-48E0-8D36-C62B87F761F3}" type="sibTrans" cxnId="{BD85F04E-3936-49C2-BF73-66D6E1F7504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B3BC64B5-A7D8-437C-AEA8-4858E5238A2A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기계 또는 컴퓨터가 센서를 통해 새로운 정보와 지식을 얻고</a:t>
          </a:r>
          <a:r>
            <a:rPr lang="en-US" altLang="ko-KR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, </a:t>
          </a:r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파악하게 하는 기술</a:t>
          </a:r>
          <a:endParaRPr lang="ko-KR" altLang="en-US" sz="1000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715A9F68-408D-472B-A995-9BAB4DFD711B}" type="parTrans" cxnId="{12A682A1-2F1D-43E6-8A65-8B0AE5C6A33F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D388C3EC-E19E-4F5F-B077-42CBA6E15F07}" type="sibTrans" cxnId="{12A682A1-2F1D-43E6-8A65-8B0AE5C6A33F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6CA3B020-6D04-403F-B659-77BD8C2B913D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자동 추론</a:t>
          </a:r>
          <a:endParaRPr lang="ko-KR" altLang="en-US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23B0663E-9ED9-4282-88F0-7CFB229AFF0C}" type="parTrans" cxnId="{DDFE1A64-56B9-4422-A02A-B43D6438C47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39626037-0BBF-4D68-A9A1-499984A183DB}" type="sibTrans" cxnId="{DDFE1A64-56B9-4422-A02A-B43D6438C47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702FCA2A-BD47-4470-93B6-72C580469BC9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컴퓨터가 일련의 논리적 사고를 행하여 무언가를 추론해내기 위한 연구</a:t>
          </a:r>
          <a:endParaRPr lang="ko-KR" altLang="en-US" sz="1000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BEE880F7-8818-4BAC-958E-A5382311B09A}" type="parTrans" cxnId="{6A67676A-ABE7-4112-AAF0-D21C2524DD3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E018CDDA-2E17-4FC6-A91C-56E0586A03E1}" type="sibTrans" cxnId="{6A67676A-ABE7-4112-AAF0-D21C2524DD3D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21730B6B-0D4B-4A92-95FE-A3E60443D94B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로봇학</a:t>
          </a:r>
          <a:endParaRPr lang="ko-KR" altLang="en-US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49E9F424-5D04-4A85-AD3B-520D95E5EFAB}" type="parTrans" cxnId="{A2A4F509-2D1F-41EF-9B02-060EA43AFF4F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B2235B12-1FC1-4634-A4D7-0A19D8DF8DDC}" type="sibTrans" cxnId="{A2A4F509-2D1F-41EF-9B02-060EA43AFF4F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925C2B4F-8FB0-45D0-B641-EC01BDC27DC2}">
      <dgm:prSet phldrT="[텍스트]" custT="1"/>
      <dgm:spPr/>
      <dgm:t>
        <a:bodyPr/>
        <a:lstStyle/>
        <a:p>
          <a:pPr algn="ctr" latinLnBrk="1"/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로봇의 디자인</a:t>
          </a:r>
          <a:r>
            <a:rPr lang="en-US" altLang="ko-KR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, </a:t>
          </a:r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설계</a:t>
          </a:r>
          <a:r>
            <a:rPr lang="en-US" altLang="ko-KR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, </a:t>
          </a:r>
          <a:r>
            <a:rPr lang="ko-KR" altLang="en-US" sz="1000" dirty="0" smtClean="0">
              <a:latin typeface="08서울남산체 L" panose="02020603020101020101" pitchFamily="18" charset="-127"/>
              <a:ea typeface="08서울남산체 L" panose="02020603020101020101" pitchFamily="18" charset="-127"/>
            </a:rPr>
            <a:t>기능 등에 관해 연구</a:t>
          </a:r>
          <a:endParaRPr lang="ko-KR" altLang="en-US" sz="1000" dirty="0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8C4B0BD6-CD3C-46D6-BD1E-F2679BDF8EAA}" type="parTrans" cxnId="{ABC26655-FD20-4EE4-942F-789A0AE3BC98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F3BFC749-3E21-4DCB-80BB-FD8492EF6913}" type="sibTrans" cxnId="{ABC26655-FD20-4EE4-942F-789A0AE3BC98}">
      <dgm:prSet/>
      <dgm:spPr/>
      <dgm:t>
        <a:bodyPr/>
        <a:lstStyle/>
        <a:p>
          <a:pPr latinLnBrk="1"/>
          <a:endParaRPr lang="ko-KR" altLang="en-US">
            <a:latin typeface="08서울남산체 L" panose="02020603020101020101" pitchFamily="18" charset="-127"/>
            <a:ea typeface="08서울남산체 L" panose="02020603020101020101" pitchFamily="18" charset="-127"/>
          </a:endParaRPr>
        </a:p>
      </dgm:t>
    </dgm:pt>
    <dgm:pt modelId="{8FB4375E-C7C4-485D-9D14-7E98EC62C08F}" type="pres">
      <dgm:prSet presAssocID="{B1321A1F-35D5-4829-951D-75CCFF21941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FAAE36-922C-44C9-90AB-0539AC30F0D6}" type="pres">
      <dgm:prSet presAssocID="{B1321A1F-35D5-4829-951D-75CCFF219410}" presName="children" presStyleCnt="0"/>
      <dgm:spPr/>
    </dgm:pt>
    <dgm:pt modelId="{FFE552D0-17A6-4794-B8A0-93FC619F385A}" type="pres">
      <dgm:prSet presAssocID="{B1321A1F-35D5-4829-951D-75CCFF219410}" presName="child1group" presStyleCnt="0"/>
      <dgm:spPr/>
    </dgm:pt>
    <dgm:pt modelId="{87CB848D-1CD5-4F15-992F-6F7D9D382356}" type="pres">
      <dgm:prSet presAssocID="{B1321A1F-35D5-4829-951D-75CCFF219410}" presName="child1" presStyleLbl="bgAcc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B2B41B6-875E-40A8-9CC0-C3E156664BA0}" type="pres">
      <dgm:prSet presAssocID="{B1321A1F-35D5-4829-951D-75CCFF21941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17306D-A31A-4C72-BBC8-E5BB440966EC}" type="pres">
      <dgm:prSet presAssocID="{B1321A1F-35D5-4829-951D-75CCFF219410}" presName="child2group" presStyleCnt="0"/>
      <dgm:spPr/>
    </dgm:pt>
    <dgm:pt modelId="{EF53BD3E-2983-499E-A1F2-B50BF0EA418D}" type="pres">
      <dgm:prSet presAssocID="{B1321A1F-35D5-4829-951D-75CCFF219410}" presName="child2" presStyleLbl="bgAcc1" presStyleIdx="1" presStyleCnt="4" custScaleX="125304" custLinFactNeighborX="22773"/>
      <dgm:spPr/>
      <dgm:t>
        <a:bodyPr/>
        <a:lstStyle/>
        <a:p>
          <a:pPr latinLnBrk="1"/>
          <a:endParaRPr lang="ko-KR" altLang="en-US"/>
        </a:p>
      </dgm:t>
    </dgm:pt>
    <dgm:pt modelId="{F89819A1-DEA7-42E7-803B-3FC031011C73}" type="pres">
      <dgm:prSet presAssocID="{B1321A1F-35D5-4829-951D-75CCFF21941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C20BBD-99A6-402C-9030-87CA7197D3D4}" type="pres">
      <dgm:prSet presAssocID="{B1321A1F-35D5-4829-951D-75CCFF219410}" presName="child3group" presStyleCnt="0"/>
      <dgm:spPr/>
    </dgm:pt>
    <dgm:pt modelId="{0B23A19F-9572-42FF-97D5-A87E9409E735}" type="pres">
      <dgm:prSet presAssocID="{B1321A1F-35D5-4829-951D-75CCFF219410}" presName="child3" presStyleLbl="bgAcc1" presStyleIdx="2" presStyleCnt="4" custScaleX="140469" custLinFactNeighborX="29270"/>
      <dgm:spPr/>
      <dgm:t>
        <a:bodyPr/>
        <a:lstStyle/>
        <a:p>
          <a:pPr latinLnBrk="1"/>
          <a:endParaRPr lang="ko-KR" altLang="en-US"/>
        </a:p>
      </dgm:t>
    </dgm:pt>
    <dgm:pt modelId="{E5097F83-5737-4382-AB99-84552559DF7D}" type="pres">
      <dgm:prSet presAssocID="{B1321A1F-35D5-4829-951D-75CCFF21941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A2EC59-9B3D-40ED-B2F6-D8C805F47D60}" type="pres">
      <dgm:prSet presAssocID="{B1321A1F-35D5-4829-951D-75CCFF219410}" presName="child4group" presStyleCnt="0"/>
      <dgm:spPr/>
    </dgm:pt>
    <dgm:pt modelId="{08F27BA2-7ED9-4D8A-8D90-02442F86D46C}" type="pres">
      <dgm:prSet presAssocID="{B1321A1F-35D5-4829-951D-75CCFF219410}" presName="child4" presStyleLbl="bgAcc1" presStyleIdx="3" presStyleCnt="4" custScaleX="110915"/>
      <dgm:spPr/>
      <dgm:t>
        <a:bodyPr/>
        <a:lstStyle/>
        <a:p>
          <a:pPr latinLnBrk="1"/>
          <a:endParaRPr lang="ko-KR" altLang="en-US"/>
        </a:p>
      </dgm:t>
    </dgm:pt>
    <dgm:pt modelId="{E6771D11-A31B-44D4-A7A6-269803ABEC3E}" type="pres">
      <dgm:prSet presAssocID="{B1321A1F-35D5-4829-951D-75CCFF21941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5D93B1-23F3-4F17-85D9-112BB12D3427}" type="pres">
      <dgm:prSet presAssocID="{B1321A1F-35D5-4829-951D-75CCFF219410}" presName="childPlaceholder" presStyleCnt="0"/>
      <dgm:spPr/>
    </dgm:pt>
    <dgm:pt modelId="{B2F4914A-BD9B-4CD7-B01E-EB487850FE5C}" type="pres">
      <dgm:prSet presAssocID="{B1321A1F-35D5-4829-951D-75CCFF219410}" presName="circle" presStyleCnt="0"/>
      <dgm:spPr/>
    </dgm:pt>
    <dgm:pt modelId="{E735947D-9FB8-4B2F-AD78-19DBA50F22F5}" type="pres">
      <dgm:prSet presAssocID="{B1321A1F-35D5-4829-951D-75CCFF21941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6BD4ED-5695-4A84-923D-E60D0885A7FB}" type="pres">
      <dgm:prSet presAssocID="{B1321A1F-35D5-4829-951D-75CCFF21941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2B9829-1C0A-4799-8B33-59BAC9663666}" type="pres">
      <dgm:prSet presAssocID="{B1321A1F-35D5-4829-951D-75CCFF21941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8766C0-F5A8-4655-BF9A-ACB6813A8048}" type="pres">
      <dgm:prSet presAssocID="{B1321A1F-35D5-4829-951D-75CCFF21941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6EAB73-244D-4372-BDB4-D890A1850667}" type="pres">
      <dgm:prSet presAssocID="{B1321A1F-35D5-4829-951D-75CCFF219410}" presName="quadrantPlaceholder" presStyleCnt="0"/>
      <dgm:spPr/>
    </dgm:pt>
    <dgm:pt modelId="{AA9C8FD3-0BEF-46A7-AB19-E7F5B475B49A}" type="pres">
      <dgm:prSet presAssocID="{B1321A1F-35D5-4829-951D-75CCFF219410}" presName="center1" presStyleLbl="fgShp" presStyleIdx="0" presStyleCnt="2"/>
      <dgm:spPr/>
    </dgm:pt>
    <dgm:pt modelId="{7A3FEE93-B346-46ED-85E8-5670C6B77FA1}" type="pres">
      <dgm:prSet presAssocID="{B1321A1F-35D5-4829-951D-75CCFF219410}" presName="center2" presStyleLbl="fgShp" presStyleIdx="1" presStyleCnt="2"/>
      <dgm:spPr/>
    </dgm:pt>
  </dgm:ptLst>
  <dgm:cxnLst>
    <dgm:cxn modelId="{2C7B6D4F-FFC7-4F79-AC68-43F7ABAE4AA8}" type="presOf" srcId="{B1321A1F-35D5-4829-951D-75CCFF219410}" destId="{8FB4375E-C7C4-485D-9D14-7E98EC62C08F}" srcOrd="0" destOrd="0" presId="urn:microsoft.com/office/officeart/2005/8/layout/cycle4"/>
    <dgm:cxn modelId="{DD742B15-0FB4-424E-ACF8-DA6618B044B3}" type="presOf" srcId="{B3BC64B5-A7D8-437C-AEA8-4858E5238A2A}" destId="{EF53BD3E-2983-499E-A1F2-B50BF0EA418D}" srcOrd="0" destOrd="0" presId="urn:microsoft.com/office/officeart/2005/8/layout/cycle4"/>
    <dgm:cxn modelId="{8B98E41A-734C-4CB4-B713-8B52C8686449}" type="presOf" srcId="{3A3E56E4-919F-4DD4-93CC-40E9D159317C}" destId="{E56BD4ED-5695-4A84-923D-E60D0885A7FB}" srcOrd="0" destOrd="0" presId="urn:microsoft.com/office/officeart/2005/8/layout/cycle4"/>
    <dgm:cxn modelId="{FDFC28A7-DE2D-4729-AE7C-4889516AE957}" type="presOf" srcId="{925C2B4F-8FB0-45D0-B641-EC01BDC27DC2}" destId="{08F27BA2-7ED9-4D8A-8D90-02442F86D46C}" srcOrd="0" destOrd="0" presId="urn:microsoft.com/office/officeart/2005/8/layout/cycle4"/>
    <dgm:cxn modelId="{ABC26655-FD20-4EE4-942F-789A0AE3BC98}" srcId="{21730B6B-0D4B-4A92-95FE-A3E60443D94B}" destId="{925C2B4F-8FB0-45D0-B641-EC01BDC27DC2}" srcOrd="0" destOrd="0" parTransId="{8C4B0BD6-CD3C-46D6-BD1E-F2679BDF8EAA}" sibTransId="{F3BFC749-3E21-4DCB-80BB-FD8492EF6913}"/>
    <dgm:cxn modelId="{173F7943-4180-4C83-B53F-09BF8DE17A42}" type="presOf" srcId="{702FCA2A-BD47-4470-93B6-72C580469BC9}" destId="{E5097F83-5737-4382-AB99-84552559DF7D}" srcOrd="1" destOrd="0" presId="urn:microsoft.com/office/officeart/2005/8/layout/cycle4"/>
    <dgm:cxn modelId="{8CD952E0-4469-45BB-9855-E2626E69E5E7}" type="presOf" srcId="{B3BC64B5-A7D8-437C-AEA8-4858E5238A2A}" destId="{F89819A1-DEA7-42E7-803B-3FC031011C73}" srcOrd="1" destOrd="0" presId="urn:microsoft.com/office/officeart/2005/8/layout/cycle4"/>
    <dgm:cxn modelId="{6A67676A-ABE7-4112-AAF0-D21C2524DD3D}" srcId="{6CA3B020-6D04-403F-B659-77BD8C2B913D}" destId="{702FCA2A-BD47-4470-93B6-72C580469BC9}" srcOrd="0" destOrd="0" parTransId="{BEE880F7-8818-4BAC-958E-A5382311B09A}" sibTransId="{E018CDDA-2E17-4FC6-A91C-56E0586A03E1}"/>
    <dgm:cxn modelId="{5CCEE2D7-47AA-4ED0-BBA7-48D7C5B458E0}" srcId="{B1321A1F-35D5-4829-951D-75CCFF219410}" destId="{286699F6-8852-45AA-8EF4-0A68A8637DB9}" srcOrd="0" destOrd="0" parTransId="{638CACC8-730E-4F03-946D-8F963DC9C6BA}" sibTransId="{A8721DB8-92F6-474B-A055-3D1A2E2078CD}"/>
    <dgm:cxn modelId="{C1DD0530-ECF8-48EC-ABAA-A208F9919CE8}" srcId="{286699F6-8852-45AA-8EF4-0A68A8637DB9}" destId="{D3E87DB5-DDF2-4926-8C19-9D3A54738F90}" srcOrd="0" destOrd="0" parTransId="{047F7437-D6B3-4A46-8401-11BF20D77EFC}" sibTransId="{9105A3EA-896A-418B-AA9C-006F0D2382A1}"/>
    <dgm:cxn modelId="{63E9560E-3AEF-4EC7-8FA0-40B6145C6A2E}" type="presOf" srcId="{702FCA2A-BD47-4470-93B6-72C580469BC9}" destId="{0B23A19F-9572-42FF-97D5-A87E9409E735}" srcOrd="0" destOrd="0" presId="urn:microsoft.com/office/officeart/2005/8/layout/cycle4"/>
    <dgm:cxn modelId="{DDFE1A64-56B9-4422-A02A-B43D6438C47D}" srcId="{B1321A1F-35D5-4829-951D-75CCFF219410}" destId="{6CA3B020-6D04-403F-B659-77BD8C2B913D}" srcOrd="2" destOrd="0" parTransId="{23B0663E-9ED9-4282-88F0-7CFB229AFF0C}" sibTransId="{39626037-0BBF-4D68-A9A1-499984A183DB}"/>
    <dgm:cxn modelId="{85900914-46DF-4F3F-BA9F-0B682F1B2937}" type="presOf" srcId="{286699F6-8852-45AA-8EF4-0A68A8637DB9}" destId="{E735947D-9FB8-4B2F-AD78-19DBA50F22F5}" srcOrd="0" destOrd="0" presId="urn:microsoft.com/office/officeart/2005/8/layout/cycle4"/>
    <dgm:cxn modelId="{6219F9B6-FE7D-44EC-97F9-92A86C22FF01}" type="presOf" srcId="{21730B6B-0D4B-4A92-95FE-A3E60443D94B}" destId="{518766C0-F5A8-4655-BF9A-ACB6813A8048}" srcOrd="0" destOrd="0" presId="urn:microsoft.com/office/officeart/2005/8/layout/cycle4"/>
    <dgm:cxn modelId="{12A682A1-2F1D-43E6-8A65-8B0AE5C6A33F}" srcId="{3A3E56E4-919F-4DD4-93CC-40E9D159317C}" destId="{B3BC64B5-A7D8-437C-AEA8-4858E5238A2A}" srcOrd="0" destOrd="0" parTransId="{715A9F68-408D-472B-A995-9BAB4DFD711B}" sibTransId="{D388C3EC-E19E-4F5F-B077-42CBA6E15F07}"/>
    <dgm:cxn modelId="{C4A02C93-3697-43D0-9822-7ED15DBEE0BB}" type="presOf" srcId="{6CA3B020-6D04-403F-B659-77BD8C2B913D}" destId="{752B9829-1C0A-4799-8B33-59BAC9663666}" srcOrd="0" destOrd="0" presId="urn:microsoft.com/office/officeart/2005/8/layout/cycle4"/>
    <dgm:cxn modelId="{C1953B71-8731-4268-9470-375C32EBF405}" type="presOf" srcId="{D3E87DB5-DDF2-4926-8C19-9D3A54738F90}" destId="{87CB848D-1CD5-4F15-992F-6F7D9D382356}" srcOrd="0" destOrd="0" presId="urn:microsoft.com/office/officeart/2005/8/layout/cycle4"/>
    <dgm:cxn modelId="{BD85F04E-3936-49C2-BF73-66D6E1F7504D}" srcId="{B1321A1F-35D5-4829-951D-75CCFF219410}" destId="{3A3E56E4-919F-4DD4-93CC-40E9D159317C}" srcOrd="1" destOrd="0" parTransId="{F9B06E9B-E002-45D7-869F-D4DDA0A14DEA}" sibTransId="{E5A36130-C7D7-48E0-8D36-C62B87F761F3}"/>
    <dgm:cxn modelId="{A2A4F509-2D1F-41EF-9B02-060EA43AFF4F}" srcId="{B1321A1F-35D5-4829-951D-75CCFF219410}" destId="{21730B6B-0D4B-4A92-95FE-A3E60443D94B}" srcOrd="3" destOrd="0" parTransId="{49E9F424-5D04-4A85-AD3B-520D95E5EFAB}" sibTransId="{B2235B12-1FC1-4634-A4D7-0A19D8DF8DDC}"/>
    <dgm:cxn modelId="{1B862DC5-3F6D-497A-BA70-6B191D5B8DFD}" type="presOf" srcId="{925C2B4F-8FB0-45D0-B641-EC01BDC27DC2}" destId="{E6771D11-A31B-44D4-A7A6-269803ABEC3E}" srcOrd="1" destOrd="0" presId="urn:microsoft.com/office/officeart/2005/8/layout/cycle4"/>
    <dgm:cxn modelId="{AD567B26-6077-4EAC-9C24-507BD67153D6}" type="presOf" srcId="{D3E87DB5-DDF2-4926-8C19-9D3A54738F90}" destId="{EB2B41B6-875E-40A8-9CC0-C3E156664BA0}" srcOrd="1" destOrd="0" presId="urn:microsoft.com/office/officeart/2005/8/layout/cycle4"/>
    <dgm:cxn modelId="{F5D0D261-E40B-4AE8-A72E-A4C8A077BF3F}" type="presParOf" srcId="{8FB4375E-C7C4-485D-9D14-7E98EC62C08F}" destId="{2BFAAE36-922C-44C9-90AB-0539AC30F0D6}" srcOrd="0" destOrd="0" presId="urn:microsoft.com/office/officeart/2005/8/layout/cycle4"/>
    <dgm:cxn modelId="{C972E93D-F187-4634-94F9-69724A18A82B}" type="presParOf" srcId="{2BFAAE36-922C-44C9-90AB-0539AC30F0D6}" destId="{FFE552D0-17A6-4794-B8A0-93FC619F385A}" srcOrd="0" destOrd="0" presId="urn:microsoft.com/office/officeart/2005/8/layout/cycle4"/>
    <dgm:cxn modelId="{3D31D05D-D3C2-4187-855D-9E24EA3D6FB9}" type="presParOf" srcId="{FFE552D0-17A6-4794-B8A0-93FC619F385A}" destId="{87CB848D-1CD5-4F15-992F-6F7D9D382356}" srcOrd="0" destOrd="0" presId="urn:microsoft.com/office/officeart/2005/8/layout/cycle4"/>
    <dgm:cxn modelId="{996B41CD-EC90-406B-9587-078C73D6FE25}" type="presParOf" srcId="{FFE552D0-17A6-4794-B8A0-93FC619F385A}" destId="{EB2B41B6-875E-40A8-9CC0-C3E156664BA0}" srcOrd="1" destOrd="0" presId="urn:microsoft.com/office/officeart/2005/8/layout/cycle4"/>
    <dgm:cxn modelId="{07287167-EF97-4B68-BDC2-82DB5F83BADF}" type="presParOf" srcId="{2BFAAE36-922C-44C9-90AB-0539AC30F0D6}" destId="{C517306D-A31A-4C72-BBC8-E5BB440966EC}" srcOrd="1" destOrd="0" presId="urn:microsoft.com/office/officeart/2005/8/layout/cycle4"/>
    <dgm:cxn modelId="{FBB61C67-BCFB-49E2-B91C-32CAF82EBC39}" type="presParOf" srcId="{C517306D-A31A-4C72-BBC8-E5BB440966EC}" destId="{EF53BD3E-2983-499E-A1F2-B50BF0EA418D}" srcOrd="0" destOrd="0" presId="urn:microsoft.com/office/officeart/2005/8/layout/cycle4"/>
    <dgm:cxn modelId="{538F1E4A-02C1-4909-B646-623CFEC1ECB6}" type="presParOf" srcId="{C517306D-A31A-4C72-BBC8-E5BB440966EC}" destId="{F89819A1-DEA7-42E7-803B-3FC031011C73}" srcOrd="1" destOrd="0" presId="urn:microsoft.com/office/officeart/2005/8/layout/cycle4"/>
    <dgm:cxn modelId="{C249A88B-620D-4E2C-92F9-2408CE099E81}" type="presParOf" srcId="{2BFAAE36-922C-44C9-90AB-0539AC30F0D6}" destId="{FEC20BBD-99A6-402C-9030-87CA7197D3D4}" srcOrd="2" destOrd="0" presId="urn:microsoft.com/office/officeart/2005/8/layout/cycle4"/>
    <dgm:cxn modelId="{9E6BDFCF-7EB0-4145-BCA4-C9761C2D324A}" type="presParOf" srcId="{FEC20BBD-99A6-402C-9030-87CA7197D3D4}" destId="{0B23A19F-9572-42FF-97D5-A87E9409E735}" srcOrd="0" destOrd="0" presId="urn:microsoft.com/office/officeart/2005/8/layout/cycle4"/>
    <dgm:cxn modelId="{9F00DD5D-D2D4-414A-B78D-3C98A4B7F284}" type="presParOf" srcId="{FEC20BBD-99A6-402C-9030-87CA7197D3D4}" destId="{E5097F83-5737-4382-AB99-84552559DF7D}" srcOrd="1" destOrd="0" presId="urn:microsoft.com/office/officeart/2005/8/layout/cycle4"/>
    <dgm:cxn modelId="{3C323B46-15DC-4B33-B24C-2C9234D3893E}" type="presParOf" srcId="{2BFAAE36-922C-44C9-90AB-0539AC30F0D6}" destId="{18A2EC59-9B3D-40ED-B2F6-D8C805F47D60}" srcOrd="3" destOrd="0" presId="urn:microsoft.com/office/officeart/2005/8/layout/cycle4"/>
    <dgm:cxn modelId="{73478552-5A0B-4ADD-A94C-CA665777AF57}" type="presParOf" srcId="{18A2EC59-9B3D-40ED-B2F6-D8C805F47D60}" destId="{08F27BA2-7ED9-4D8A-8D90-02442F86D46C}" srcOrd="0" destOrd="0" presId="urn:microsoft.com/office/officeart/2005/8/layout/cycle4"/>
    <dgm:cxn modelId="{2150B994-7E09-48FF-A362-85B8D5E2B346}" type="presParOf" srcId="{18A2EC59-9B3D-40ED-B2F6-D8C805F47D60}" destId="{E6771D11-A31B-44D4-A7A6-269803ABEC3E}" srcOrd="1" destOrd="0" presId="urn:microsoft.com/office/officeart/2005/8/layout/cycle4"/>
    <dgm:cxn modelId="{D4A3D4E2-D28E-45F3-87A8-F17FA46949B1}" type="presParOf" srcId="{2BFAAE36-922C-44C9-90AB-0539AC30F0D6}" destId="{D65D93B1-23F3-4F17-85D9-112BB12D3427}" srcOrd="4" destOrd="0" presId="urn:microsoft.com/office/officeart/2005/8/layout/cycle4"/>
    <dgm:cxn modelId="{B7D3AEF5-03F4-49A1-B5F7-3663C8A172EE}" type="presParOf" srcId="{8FB4375E-C7C4-485D-9D14-7E98EC62C08F}" destId="{B2F4914A-BD9B-4CD7-B01E-EB487850FE5C}" srcOrd="1" destOrd="0" presId="urn:microsoft.com/office/officeart/2005/8/layout/cycle4"/>
    <dgm:cxn modelId="{E73AFC3F-82AF-43D0-9C8F-5B49BE15AA14}" type="presParOf" srcId="{B2F4914A-BD9B-4CD7-B01E-EB487850FE5C}" destId="{E735947D-9FB8-4B2F-AD78-19DBA50F22F5}" srcOrd="0" destOrd="0" presId="urn:microsoft.com/office/officeart/2005/8/layout/cycle4"/>
    <dgm:cxn modelId="{EBE9A03A-0100-40A5-A67C-E02751FB00BE}" type="presParOf" srcId="{B2F4914A-BD9B-4CD7-B01E-EB487850FE5C}" destId="{E56BD4ED-5695-4A84-923D-E60D0885A7FB}" srcOrd="1" destOrd="0" presId="urn:microsoft.com/office/officeart/2005/8/layout/cycle4"/>
    <dgm:cxn modelId="{0FEAEA41-F8FB-4B45-961D-E2DBC1CFA0A8}" type="presParOf" srcId="{B2F4914A-BD9B-4CD7-B01E-EB487850FE5C}" destId="{752B9829-1C0A-4799-8B33-59BAC9663666}" srcOrd="2" destOrd="0" presId="urn:microsoft.com/office/officeart/2005/8/layout/cycle4"/>
    <dgm:cxn modelId="{25BF8370-F736-4005-AF43-7C6CB4C559F4}" type="presParOf" srcId="{B2F4914A-BD9B-4CD7-B01E-EB487850FE5C}" destId="{518766C0-F5A8-4655-BF9A-ACB6813A8048}" srcOrd="3" destOrd="0" presId="urn:microsoft.com/office/officeart/2005/8/layout/cycle4"/>
    <dgm:cxn modelId="{6FB7B310-A866-44AB-9FD1-39D056AC12FF}" type="presParOf" srcId="{B2F4914A-BD9B-4CD7-B01E-EB487850FE5C}" destId="{CA6EAB73-244D-4372-BDB4-D890A1850667}" srcOrd="4" destOrd="0" presId="urn:microsoft.com/office/officeart/2005/8/layout/cycle4"/>
    <dgm:cxn modelId="{1145D573-FB68-48D5-8DE7-D312C95FEAA5}" type="presParOf" srcId="{8FB4375E-C7C4-485D-9D14-7E98EC62C08F}" destId="{AA9C8FD3-0BEF-46A7-AB19-E7F5B475B49A}" srcOrd="2" destOrd="0" presId="urn:microsoft.com/office/officeart/2005/8/layout/cycle4"/>
    <dgm:cxn modelId="{72947ABF-C6D3-4571-8DC0-603DE51FBD94}" type="presParOf" srcId="{8FB4375E-C7C4-485D-9D14-7E98EC62C08F}" destId="{7A3FEE93-B346-46ED-85E8-5670C6B77FA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0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9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4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5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0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9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3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8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8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46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4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98A-0A61-45A5-87BB-403FC368FEF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A131-6453-4A04-A95A-12380705F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5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microsoft.com/office/2007/relationships/hdphoto" Target="../media/hdphoto1.wdp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7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5.png"/><Relationship Id="rId27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802976" y="2799711"/>
            <a:ext cx="3296652" cy="32966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EBEBE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8627" y1="43145" x2="65686" y2="75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91399">
            <a:off x="2486372" y="4629555"/>
            <a:ext cx="729443" cy="884173"/>
          </a:xfrm>
          <a:prstGeom prst="rect">
            <a:avLst/>
          </a:prstGeom>
          <a:noFill/>
          <a:effectLst>
            <a:outerShdw blurRad="2159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471" y1="73832" x2="50000" y2="83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97450">
            <a:off x="3767960" y="4096054"/>
            <a:ext cx="1149222" cy="1205556"/>
          </a:xfrm>
          <a:prstGeom prst="rect">
            <a:avLst/>
          </a:prstGeom>
          <a:noFill/>
          <a:effectLst>
            <a:outerShdw blurRad="2159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chrom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809" y="3600637"/>
            <a:ext cx="1528011" cy="1528011"/>
          </a:xfrm>
          <a:prstGeom prst="rect">
            <a:avLst/>
          </a:prstGeom>
          <a:noFill/>
          <a:effectLst>
            <a:outerShdw blurRad="2159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use cursor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4500" y1="30600" x2="68700" y2="84300"/>
                        <a14:foregroundMark x1="82900" y1="50600" x2="40700" y2="85600"/>
                        <a14:foregroundMark x1="56300" y1="94000" x2="19900" y2="52300"/>
                        <a14:foregroundMark x1="40300" y1="13800" x2="42100" y2="35100"/>
                        <a14:foregroundMark x1="54900" y1="29300" x2="80600" y2="45200"/>
                        <a14:foregroundMark x1="71800" y1="90900" x2="59800" y2="41700"/>
                        <a14:foregroundMark x1="56700" y1="42600" x2="46500" y2="30600"/>
                        <a14:foregroundMark x1="38500" y1="9300" x2="39000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44715">
            <a:off x="8603544" y="5217243"/>
            <a:ext cx="752822" cy="752822"/>
          </a:xfrm>
          <a:prstGeom prst="rect">
            <a:avLst/>
          </a:prstGeom>
          <a:noFill/>
          <a:effectLst>
            <a:outerShdw blurRad="2159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2742915" y="895213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3102 </a:t>
            </a:r>
            <a:r>
              <a:rPr lang="ko-KR" altLang="en-US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김준섭</a:t>
            </a:r>
            <a:endParaRPr lang="ko-KR" altLang="en-US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-586530" y="1586776"/>
            <a:ext cx="7620000" cy="5916877"/>
            <a:chOff x="-491361" y="1625600"/>
            <a:chExt cx="7620000" cy="5916877"/>
          </a:xfrm>
        </p:grpSpPr>
        <p:pic>
          <p:nvPicPr>
            <p:cNvPr id="1026" name="Picture 2" descr="james bond opening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1361" y="1743074"/>
              <a:ext cx="7620000" cy="5505451"/>
            </a:xfrm>
            <a:prstGeom prst="rect">
              <a:avLst/>
            </a:prstGeom>
            <a:noFill/>
            <a:effectLst>
              <a:outerShdw blurRad="215900" dist="38100" dir="2700000" sx="104000" sy="104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0" y="1625600"/>
              <a:ext cx="6858000" cy="2344873"/>
            </a:xfrm>
            <a:prstGeom prst="rect">
              <a:avLst/>
            </a:prstGeom>
            <a:gradFill>
              <a:gsLst>
                <a:gs pos="100000">
                  <a:srgbClr val="2E6CA4">
                    <a:alpha val="0"/>
                  </a:srgbClr>
                </a:gs>
                <a:gs pos="24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10800000">
              <a:off x="22814" y="6030647"/>
              <a:ext cx="6858000" cy="1511830"/>
            </a:xfrm>
            <a:prstGeom prst="rect">
              <a:avLst/>
            </a:prstGeom>
            <a:gradFill>
              <a:gsLst>
                <a:gs pos="100000">
                  <a:srgbClr val="306DA5">
                    <a:alpha val="0"/>
                  </a:srgbClr>
                </a:gs>
                <a:gs pos="31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4" name="Picture 2" descr="page deco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1159" r="97893">
                        <a14:foregroundMark x1="34773" y1="38056" x2="35933" y2="36852"/>
                        <a14:foregroundMark x1="36249" y1="40370" x2="37619" y2="40648"/>
                        <a14:foregroundMark x1="27503" y1="46944" x2="24552" y2="49074"/>
                        <a14:foregroundMark x1="18546" y1="62870" x2="17387" y2="61296"/>
                        <a14:foregroundMark x1="50580" y1="16204" x2="53846" y2="16667"/>
                        <a14:foregroundMark x1="45838" y1="18519" x2="45732" y2="19444"/>
                        <a14:foregroundMark x1="51949" y1="32778" x2="51633" y2="33704"/>
                        <a14:foregroundMark x1="11275" y1="4907" x2="10748" y2="5741"/>
                        <a14:foregroundMark x1="9378" y1="8148" x2="9168" y2="9074"/>
                        <a14:foregroundMark x1="12961" y1="20833" x2="14858" y2="22130"/>
                        <a14:foregroundMark x1="25606" y1="24444" x2="28030" y2="23981"/>
                        <a14:foregroundMark x1="33087" y1="22870" x2="32877" y2="24259"/>
                        <a14:backgroundMark x1="33509" y1="20463" x2="34141" y2="20833"/>
                        <a14:backgroundMark x1="31507" y1="21667" x2="29505" y2="22685"/>
                        <a14:backgroundMark x1="9484" y1="14352" x2="9484" y2="12407"/>
                        <a14:backgroundMark x1="22023" y1="31019" x2="20864" y2="33148"/>
                        <a14:backgroundMark x1="17281" y1="28796" x2="16754" y2="30000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698895" y="-2695774"/>
            <a:ext cx="3136627" cy="35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page deco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1159" r="97893">
                        <a14:foregroundMark x1="34773" y1="38056" x2="35933" y2="36852"/>
                        <a14:foregroundMark x1="36249" y1="40370" x2="37619" y2="40648"/>
                        <a14:foregroundMark x1="27503" y1="46944" x2="24552" y2="49074"/>
                        <a14:foregroundMark x1="18546" y1="62870" x2="17387" y2="61296"/>
                        <a14:foregroundMark x1="50580" y1="16204" x2="53846" y2="16667"/>
                        <a14:foregroundMark x1="45838" y1="18519" x2="45732" y2="19444"/>
                        <a14:foregroundMark x1="51949" y1="32778" x2="51633" y2="33704"/>
                        <a14:foregroundMark x1="11275" y1="4907" x2="10748" y2="5741"/>
                        <a14:foregroundMark x1="9378" y1="8148" x2="9168" y2="9074"/>
                        <a14:foregroundMark x1="12961" y1="20833" x2="14858" y2="22130"/>
                        <a14:foregroundMark x1="25606" y1="24444" x2="28030" y2="23981"/>
                        <a14:foregroundMark x1="33087" y1="22870" x2="32877" y2="24259"/>
                        <a14:backgroundMark x1="33509" y1="20463" x2="34141" y2="20833"/>
                        <a14:backgroundMark x1="31507" y1="21667" x2="29505" y2="22685"/>
                        <a14:backgroundMark x1="9484" y1="14352" x2="9484" y2="12407"/>
                        <a14:backgroundMark x1="22023" y1="31019" x2="20864" y2="33148"/>
                        <a14:backgroundMark x1="17281" y1="28796" x2="16754" y2="30000"/>
                      </a14:backgroundRemoval>
                    </a14:imgEffect>
                    <a14:imgEffect>
                      <a14:sharpenSoften amount="-2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843328" y="8072876"/>
            <a:ext cx="3136627" cy="35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4209" r="94969">
                        <a14:foregroundMark x1="5749" y1="80769" x2="5749" y2="80769"/>
                        <a14:foregroundMark x1="16222" y1="61538" x2="16222" y2="61538"/>
                        <a14:foregroundMark x1="24333" y1="76923" x2="24333" y2="76923"/>
                        <a14:foregroundMark x1="50411" y1="50000" x2="50411" y2="50000"/>
                        <a14:foregroundMark x1="67043" y1="76923" x2="67043" y2="76923"/>
                        <a14:foregroundMark x1="84702" y1="80769" x2="84702" y2="80769"/>
                        <a14:foregroundMark x1="94969" y1="57692" x2="94969" y2="57692"/>
                        <a14:foregroundMark x1="76489" y1="42308" x2="76694" y2="76923"/>
                        <a14:foregroundMark x1="33447" y1="43478" x2="33447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460" y="7249292"/>
            <a:ext cx="3663866" cy="962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897" b="87931" l="5133" r="94764">
                        <a14:foregroundMark x1="8419" y1="62069" x2="8419" y2="62069"/>
                        <a14:foregroundMark x1="14066" y1="46552" x2="14066" y2="46552"/>
                        <a14:foregroundMark x1="23922" y1="62069" x2="23922" y2="62069"/>
                        <a14:foregroundMark x1="5236" y1="89655" x2="5236" y2="89655"/>
                        <a14:foregroundMark x1="48563" y1="48276" x2="48563" y2="48276"/>
                        <a14:foregroundMark x1="70431" y1="51724" x2="70431" y2="51724"/>
                        <a14:foregroundMark x1="75975" y1="50000" x2="75975" y2="50000"/>
                        <a14:foregroundMark x1="83265" y1="58621" x2="83265" y2="58621"/>
                        <a14:foregroundMark x1="94764" y1="58621" x2="94764" y2="58621"/>
                        <a14:foregroundMark x1="71458" y1="31034" x2="71458" y2="31034"/>
                        <a14:foregroundMark x1="57495" y1="34483" x2="54415" y2="70690"/>
                        <a14:foregroundMark x1="71355" y1="74138" x2="65400" y2="82759"/>
                        <a14:foregroundMark x1="25283" y1="30189" x2="33107" y2="33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046" y="7337046"/>
            <a:ext cx="3663866" cy="219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3696" y1="30303" x2="5236" y2="30303"/>
                        <a14:foregroundMark x1="14887" y1="42424" x2="16324" y2="42424"/>
                        <a14:foregroundMark x1="26694" y1="42424" x2="29979" y2="42424"/>
                        <a14:foregroundMark x1="48665" y1="66667" x2="57906" y2="42424"/>
                        <a14:foregroundMark x1="65298" y1="57576" x2="66016" y2="54545"/>
                        <a14:foregroundMark x1="76283" y1="66667" x2="77515" y2="66667"/>
                        <a14:foregroundMark x1="85729" y1="66667" x2="86550" y2="66667"/>
                        <a14:foregroundMark x1="94251" y1="69697" x2="95072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6605" y="7551957"/>
            <a:ext cx="3663866" cy="1261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7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8214" y1="60870" x2="11910" y2="56522"/>
                        <a14:foregroundMark x1="27721" y1="73913" x2="28439" y2="56522"/>
                        <a14:foregroundMark x1="50308" y1="60870" x2="51129" y2="52174"/>
                        <a14:foregroundMark x1="54723" y1="56522" x2="55133" y2="56522"/>
                        <a14:foregroundMark x1="46612" y1="91304" x2="47536" y2="82609"/>
                        <a14:foregroundMark x1="64887" y1="78261" x2="70123" y2="56522"/>
                        <a14:foregroundMark x1="76489" y1="78261" x2="77721" y2="78261"/>
                        <a14:foregroundMark x1="88706" y1="78261" x2="83676" y2="91304"/>
                        <a14:foregroundMark x1="94661" y1="0" x2="94353" y2="69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037" y="7672365"/>
            <a:ext cx="3663866" cy="860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8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5914" y1="43636" x2="14066" y2="67273"/>
                        <a14:foregroundMark x1="24230" y1="20000" x2="33676" y2="20000"/>
                        <a14:foregroundMark x1="49384" y1="61818" x2="55236" y2="60000"/>
                        <a14:foregroundMark x1="76899" y1="38182" x2="77926" y2="76364"/>
                        <a14:foregroundMark x1="67248" y1="3636" x2="65503" y2="1818"/>
                        <a14:foregroundMark x1="83162" y1="21818" x2="89014" y2="21818"/>
                        <a14:foregroundMark x1="94661" y1="38182" x2="94661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883" y="7746904"/>
            <a:ext cx="3663866" cy="20641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9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2977" r="100000">
                        <a14:foregroundMark x1="17864" y1="75000" x2="21458" y2="33333"/>
                        <a14:foregroundMark x1="27207" y1="50000" x2="27823" y2="50000"/>
                        <a14:foregroundMark x1="58624" y1="41667" x2="62526" y2="41667"/>
                        <a14:foregroundMark x1="88398" y1="83333" x2="88398" y2="91667"/>
                        <a14:foregroundMark x1="69507" y1="66667" x2="69507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748" y="8188403"/>
            <a:ext cx="3663866" cy="4586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0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7146" y1="94444" x2="20123" y2="94444"/>
                        <a14:foregroundMark x1="27823" y1="94444" x2="27823" y2="94444"/>
                        <a14:foregroundMark x1="79466" y1="44444" x2="81314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6318" y="8119598"/>
            <a:ext cx="3663866" cy="704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1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7618" y1="0" x2="27823" y2="95833"/>
                        <a14:foregroundMark x1="69610" y1="0" x2="69405" y2="95833"/>
                        <a14:foregroundMark x1="78234" y1="33333" x2="81622" y2="33333"/>
                        <a14:foregroundMark x1="87988" y1="0" x2="88193" y2="9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533" y="8228898"/>
            <a:ext cx="3663866" cy="903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2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0021" y1="28571" x2="18686" y2="68571"/>
                        <a14:foregroundMark x1="34600" y1="0" x2="34600" y2="11429"/>
                        <a14:foregroundMark x1="25770" y1="2857" x2="27618" y2="2857"/>
                        <a14:foregroundMark x1="65503" y1="0" x2="65503" y2="68571"/>
                        <a14:foregroundMark x1="69713" y1="22857" x2="69713" y2="97143"/>
                        <a14:foregroundMark x1="87782" y1="0" x2="87988" y2="51429"/>
                        <a14:foregroundMark x1="82546" y1="40000" x2="81725" y2="28571"/>
                        <a14:backgroundMark x1="38090" y1="28571" x2="4188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5064" y="8319204"/>
            <a:ext cx="3663866" cy="13169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3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959" r="89938">
                        <a14:foregroundMark x1="60267" y1="0" x2="60267" y2="85714"/>
                        <a14:foregroundMark x1="69302" y1="0" x2="69302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275" y="8450901"/>
            <a:ext cx="3663866" cy="263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4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95277">
                        <a14:foregroundMark x1="16016" y1="0" x2="15298" y2="38095"/>
                        <a14:foregroundMark x1="60780" y1="0" x2="60986" y2="95238"/>
                        <a14:foregroundMark x1="69918" y1="0" x2="69918" y2="33333"/>
                        <a14:foregroundMark x1="87988" y1="0" x2="87988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2488" y="8465953"/>
            <a:ext cx="3663866" cy="7901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5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2669" r="98563">
                        <a14:foregroundMark x1="19815" y1="57143" x2="23306" y2="22857"/>
                        <a14:foregroundMark x1="33881" y1="88571" x2="42197" y2="77143"/>
                        <a14:foregroundMark x1="59651" y1="77143" x2="63655" y2="57143"/>
                        <a14:foregroundMark x1="69097" y1="51429" x2="69713" y2="94286"/>
                        <a14:foregroundMark x1="80185" y1="77143" x2="86140" y2="77143"/>
                        <a14:backgroundMark x1="22279" y1="85714" x2="24641" y2="8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0115" y="8537445"/>
            <a:ext cx="3663866" cy="1316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6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129" r="95996">
                        <a14:foregroundMark x1="69610" y1="0" x2="69610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381" y="8661617"/>
            <a:ext cx="3663866" cy="8654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7" cstate="print">
            <a:clrChange>
              <a:clrFrom>
                <a:srgbClr val="F4F4F4">
                  <a:alpha val="95686"/>
                </a:srgbClr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3593" r="100000">
                        <a14:foregroundMark x1="22485" y1="60870" x2="23717" y2="60870"/>
                        <a14:foregroundMark x1="68994" y1="39130" x2="70739" y2="39130"/>
                        <a14:foregroundMark x1="88398" y1="43478" x2="89014" y2="2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493" y="8744397"/>
            <a:ext cx="3663866" cy="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81481E-6 -2.82051E-6 L 0.39699 0.2862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838" y="143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6296E-6 -2.05128E-6 L -0.29977 -0.18013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000" y="-90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90000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2" presetClass="pat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616 0.08734 L -0.74097 -0.02307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41" y="-55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1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6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91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10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1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81481E-6 -2.82051E-6 L 0.39699 0.2862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838" y="143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6296E-6 -2.05128E-6 L -0.29977 -0.18013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000" y="-90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42" presetClass="pat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616 0.08734 L -0.74097 -0.02307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241" y="-55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1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6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91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7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103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1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0" y="57686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en-US" altLang="ko-KR" dirty="0" smtClean="0"/>
              <a:t>(3) </a:t>
            </a:r>
            <a:r>
              <a:rPr lang="ko-KR" altLang="en-US" dirty="0" smtClean="0"/>
              <a:t>웹의 발전과 정보 윤리</a:t>
            </a:r>
            <a:endParaRPr lang="ko-KR" altLang="en-US" sz="40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ì¹ 2.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756" y="1515978"/>
            <a:ext cx="5763461" cy="32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34482" y="88971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웹 </a:t>
            </a:r>
            <a:r>
              <a:rPr lang="en-US" altLang="ko-KR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2.0</a:t>
            </a:r>
            <a:endParaRPr lang="ko-KR" altLang="en-US" sz="2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3648" y="506066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윤리</a:t>
            </a:r>
            <a:endParaRPr lang="ko-KR" altLang="en-US" sz="2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810" y="6021802"/>
            <a:ext cx="3943351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700" y="4117104"/>
            <a:ext cx="4571575" cy="2460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80" y="2526504"/>
            <a:ext cx="6115040" cy="111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392855" y="6627580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피싱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(Phishing)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71488" y="167356"/>
            <a:ext cx="5915025" cy="892321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02. </a:t>
            </a:r>
            <a:r>
              <a:rPr lang="ko-KR" altLang="en-US" sz="4400" dirty="0" smtClean="0"/>
              <a:t>정보 보호</a:t>
            </a:r>
            <a:endParaRPr lang="ko-KR" alt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13611" y="960834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(1)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해킹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2410" y="2157172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서비스 거부 공격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</a:t>
            </a:r>
            <a:r>
              <a:rPr lang="en-US" altLang="ko-KR" sz="2000" dirty="0" err="1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DoS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0408" y="3747772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서비스 거부 공격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</a:t>
            </a:r>
            <a:r>
              <a:rPr lang="en-US" altLang="ko-KR" sz="2000" dirty="0" err="1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DDoS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)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218" y="7041477"/>
            <a:ext cx="4776537" cy="2550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553453" y="1711914"/>
            <a:ext cx="575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16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타인의 컴퓨터에 불법으로 침입하여 손상을 가하는 행위</a:t>
            </a:r>
            <a:endParaRPr lang="ko-KR" altLang="en-US" sz="16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17" y="646819"/>
            <a:ext cx="4818743" cy="2467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263813" y="236108"/>
            <a:ext cx="225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스니핑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(Sniffing)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734" y="3408481"/>
            <a:ext cx="225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스푸핑</a:t>
            </a:r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(Spoofing)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9561" y="3808591"/>
            <a:ext cx="3625852" cy="258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1104846" y="6592744"/>
            <a:ext cx="4575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크로스 사이트 스크립트 취약점 공격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040" y="6992854"/>
            <a:ext cx="4352893" cy="2355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92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611" y="130655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(2)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악성 프로그램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611" y="715430"/>
            <a:ext cx="2121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 바이러스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941" y="1115540"/>
            <a:ext cx="5751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컴퓨터 내에 침투해 시스템을 파괴하는 컴퓨터 프로그램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843" y="1510740"/>
            <a:ext cx="3741290" cy="17974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841" y="3428378"/>
            <a:ext cx="3741291" cy="19465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272" y="5578728"/>
            <a:ext cx="4988431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75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941" y="334430"/>
            <a:ext cx="44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웜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941" y="734540"/>
            <a:ext cx="57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독립적으로 자기 복제를 실행하여 번식하는 프로그램 및 코드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MIT </a:t>
            </a:r>
            <a:r>
              <a:rPr lang="ko-KR" altLang="en-US" sz="1600" dirty="0" smtClean="0"/>
              <a:t>공대생 모리스가 코딩 실수로 만들어진 것이 시초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14775" y="3955796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Morris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Worm </a:t>
            </a:r>
            <a:r>
              <a:rPr lang="ko-KR" altLang="en-US" sz="1400" dirty="0" smtClean="0"/>
              <a:t>코드가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들어있는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플로피 디스크</a:t>
            </a:r>
            <a:endParaRPr lang="ko-KR" altLang="en-US" sz="1400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48" y="1319315"/>
            <a:ext cx="2160030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6941" y="5321919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트로이 목마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317" y="5722029"/>
            <a:ext cx="57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자료 삭제나 정보 탈취 등 테러를 목적으로 사용되는 프로그램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ko-KR" altLang="en-US" sz="1600" dirty="0" smtClean="0"/>
              <a:t>감염된 컴퓨터의 정보를 외부로 유출시킴</a:t>
            </a:r>
            <a:endParaRPr lang="en-US" altLang="ko-KR" sz="1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635" y="6332463"/>
            <a:ext cx="4899855" cy="1877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46" y="172727"/>
            <a:ext cx="6222834" cy="2938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147" y="4245455"/>
            <a:ext cx="6053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(3)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해킹과 악성 프로그램의 예방 및 대응 방법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35" y="5384800"/>
            <a:ext cx="686117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백신 프로그램으로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진단과 치료</a:t>
            </a:r>
            <a:endParaRPr lang="en-US" altLang="ko-KR" sz="2400" dirty="0" smtClean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백신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운영체제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업데이트</a:t>
            </a:r>
            <a:endParaRPr lang="en-US" altLang="ko-KR" sz="2400" dirty="0" smtClean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신뢰할 수 있는 프로그램만 설치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회사나 책임 소재가 불분명한 사이트 방문 자제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메일 확인 시 악성프로그램이 존재하는 지 확인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쿠키 삭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제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방화벽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사용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백업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은 상시 해놓기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감염될 경우 치료 프로그램을 통해 즉시 치료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할 것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2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579" y="1499194"/>
            <a:ext cx="5031967" cy="2895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94511" y="0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(4)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개인 정보의 개념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941" y="584775"/>
            <a:ext cx="5751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생존하는 개인에 관한 정보</a:t>
            </a:r>
            <a:endParaRPr lang="en-US" altLang="ko-KR" sz="1600" dirty="0"/>
          </a:p>
          <a:p>
            <a:r>
              <a:rPr lang="ko-KR" altLang="en-US" sz="1600" dirty="0" smtClean="0"/>
              <a:t>한 사람의 중요하고 민감한 사항을 판단할 수 있는 척도</a:t>
            </a:r>
            <a:endParaRPr lang="en-US" altLang="ko-KR" sz="1600" dirty="0" smtClean="0"/>
          </a:p>
          <a:p>
            <a:r>
              <a:rPr lang="ko-KR" altLang="en-US" sz="1600" dirty="0" smtClean="0">
                <a:solidFill>
                  <a:srgbClr val="C00000"/>
                </a:solidFill>
              </a:rPr>
              <a:t>개인정보 보호를 위한 노력을 계속 기울이는 것이 중요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511" y="5276475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(5)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개인 정보의 개념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941" y="592237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암호화 기술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2050" name="Picture 2" descr="ìí¸í ê¸°ì 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1" y="6695311"/>
            <a:ext cx="2551732" cy="2275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000" y="6336886"/>
            <a:ext cx="3886200" cy="111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000" y="8196179"/>
            <a:ext cx="3814129" cy="1102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2050" idx="3"/>
            <a:endCxn id="2056" idx="1"/>
          </p:cNvCxnSpPr>
          <p:nvPr/>
        </p:nvCxnSpPr>
        <p:spPr>
          <a:xfrm flipV="1">
            <a:off x="2695443" y="6895686"/>
            <a:ext cx="225557" cy="937560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050" idx="3"/>
            <a:endCxn id="2058" idx="1"/>
          </p:cNvCxnSpPr>
          <p:nvPr/>
        </p:nvCxnSpPr>
        <p:spPr>
          <a:xfrm>
            <a:off x="2695443" y="7833246"/>
            <a:ext cx="225557" cy="914419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6784" y="754078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비밀키 암호화</a:t>
            </a:r>
            <a:endParaRPr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2820" y="9270997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공개키 암호화</a:t>
            </a:r>
            <a:endParaRPr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1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99" y="4823362"/>
            <a:ext cx="5555154" cy="2569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50682" y="232770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인증 기술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5322" y="61806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ko-KR" altLang="en-US" dirty="0"/>
              <a:t>전자 서명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76" y="1915327"/>
            <a:ext cx="5555154" cy="2483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985061" y="1217655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펜 대신에 컴퓨터를 매개로 하여 생성되는 정보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75998" y="7916662"/>
            <a:ext cx="55060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  <a:cs typeface="둥근모꼴" panose="00000500000000000000" pitchFamily="50" charset="-127"/>
              </a:rPr>
              <a:t>※</a:t>
            </a:r>
            <a:r>
              <a:rPr lang="ko-KR" altLang="en-US" sz="2000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디지털 </a:t>
            </a:r>
            <a:r>
              <a:rPr lang="ko-KR" altLang="en-US" sz="20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서명</a:t>
            </a:r>
            <a:endParaRPr lang="en-US" altLang="ko-KR" sz="20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공개키 암호 방식을 이용한 전자 서명의 한 종류</a:t>
            </a:r>
          </a:p>
        </p:txBody>
      </p:sp>
    </p:spTree>
    <p:extLst>
      <p:ext uri="{BB962C8B-B14F-4D97-AF65-F5344CB8AC3E}">
        <p14:creationId xmlns:p14="http://schemas.microsoft.com/office/powerpoint/2010/main" val="1606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8535" y="209149"/>
            <a:ext cx="246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공인 인증서</a:t>
            </a:r>
            <a:endParaRPr lang="ko-KR" altLang="en-US" sz="32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074" name="Picture 2" descr="ê³µì¸ ì¸ì¦ì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99" y="894619"/>
            <a:ext cx="3886200" cy="4752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0597" y="5848984"/>
            <a:ext cx="4956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공인 인증기관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(CA)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 발행하는 전자적 정보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전자상 거래용 인감 증명서</a:t>
            </a:r>
            <a:endParaRPr lang="ko-KR" altLang="en-US" sz="2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65" y="8102600"/>
            <a:ext cx="6699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사용법</a:t>
            </a:r>
            <a:endParaRPr lang="en-US" altLang="ko-KR" dirty="0" smtClean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2400" dirty="0" err="1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비밀키를</a:t>
            </a:r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암호화한 비밀번호만 입력하면</a:t>
            </a:r>
            <a:endParaRPr lang="en-US" altLang="ko-KR" sz="24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자동으로 전자 서명이 생성되어 공인 인증서와 함께 첨부됨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8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11847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네트워크 보안 기술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250" y="1574800"/>
            <a:ext cx="3873500" cy="296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16305" y="754302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방화벽</a:t>
            </a:r>
            <a:endParaRPr lang="ko-KR" altLang="en-US" sz="32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250" y="4953000"/>
            <a:ext cx="3873500" cy="289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십자형 1"/>
          <p:cNvSpPr/>
          <p:nvPr/>
        </p:nvSpPr>
        <p:spPr>
          <a:xfrm rot="1181555">
            <a:off x="2522691" y="6352392"/>
            <a:ext cx="387226" cy="387226"/>
          </a:xfrm>
          <a:prstGeom prst="plus">
            <a:avLst>
              <a:gd name="adj" fmla="val 476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0597" y="8007383"/>
            <a:ext cx="4956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공인 인증기관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(CA)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 발행하는 전자적 정보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전자상 거래용 인감 증명서</a:t>
            </a:r>
            <a:endParaRPr lang="ko-KR" altLang="en-US" sz="2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0766" y="8922089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침입 탐지 시스템</a:t>
            </a:r>
            <a:endParaRPr lang="ko-KR" altLang="en-US" sz="32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1" y="360948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윤리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1" y="2382253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보호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1" y="5179009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과학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1" y="7507873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컴퓨터의 원리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169" y="945723"/>
            <a:ext cx="5727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사회의 변화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사회의 역기능과 대처 방안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웹의 발전과 정보 윤리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169" y="2965023"/>
            <a:ext cx="57270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해킹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악성 프로그램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해킹과 악성 프로그램의 예방 및 대응 방법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개인 정보의 개념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보호 기술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169" y="5763784"/>
            <a:ext cx="5727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과학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과학의 기본 이론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과학의 응용 분야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과학과 진로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169" y="8092648"/>
            <a:ext cx="5727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불 대수와 논리 연산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덧셈 회로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저장 회로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71488" y="167356"/>
            <a:ext cx="5915025" cy="892321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03. </a:t>
            </a:r>
            <a:r>
              <a:rPr lang="ko-KR" altLang="en-US" sz="4400" dirty="0" smtClean="0"/>
              <a:t>정보 과학</a:t>
            </a:r>
            <a:endParaRPr lang="ko-KR" alt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613611" y="960834"/>
            <a:ext cx="267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(1)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정보과학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611" y="1545609"/>
            <a:ext cx="2121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정보와 정보처리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488" y="1922573"/>
            <a:ext cx="6247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rgbClr val="9BC9E8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: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이용자가 어떤 목적으로 </a:t>
            </a:r>
            <a:r>
              <a:rPr lang="ko-KR" altLang="en-US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자료를 가공한 것</a:t>
            </a:r>
            <a:endParaRPr lang="en-US" altLang="ko-KR" dirty="0" smtClean="0">
              <a:solidFill>
                <a:srgbClr val="FF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r>
              <a:rPr lang="ko-KR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rgbClr val="9BC9E8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처리 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: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정보를 본인의 의도에 맞게 </a:t>
            </a:r>
            <a:r>
              <a:rPr lang="ko-KR" altLang="en-US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가공하는 과정</a:t>
            </a:r>
            <a:endParaRPr lang="ko-KR" altLang="en-US" dirty="0">
              <a:solidFill>
                <a:srgbClr val="FF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9" y="2908337"/>
            <a:ext cx="4827322" cy="15699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611" y="4566884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과학의 개념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220270097"/>
              </p:ext>
            </p:extLst>
          </p:nvPr>
        </p:nvGraphicFramePr>
        <p:xfrm>
          <a:off x="807243" y="4966994"/>
          <a:ext cx="5243513" cy="3969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864548" y="505556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</a:t>
            </a:r>
            <a:endParaRPr lang="ko-KR" altLang="en-US" dirty="0">
              <a:solidFill>
                <a:srgbClr val="FF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cxnSp>
        <p:nvCxnSpPr>
          <p:cNvPr id="14" name="꺾인 연결선 13"/>
          <p:cNvCxnSpPr>
            <a:stCxn id="13" idx="3"/>
          </p:cNvCxnSpPr>
          <p:nvPr/>
        </p:nvCxnSpPr>
        <p:spPr>
          <a:xfrm>
            <a:off x="4095975" y="5240227"/>
            <a:ext cx="974789" cy="400552"/>
          </a:xfrm>
          <a:prstGeom prst="bentConnector3">
            <a:avLst>
              <a:gd name="adj1" fmla="val 9263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10800000" flipV="1">
            <a:off x="1739080" y="5240227"/>
            <a:ext cx="1125469" cy="400552"/>
          </a:xfrm>
          <a:prstGeom prst="bentConnector3">
            <a:avLst>
              <a:gd name="adj1" fmla="val 96426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44" y="1097063"/>
            <a:ext cx="5332020" cy="508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3611" y="363017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과학의 역할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2469" y="6436426"/>
            <a:ext cx="50930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인간 능력 보조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생산력 증대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인류의 좀 더 편리하고 풍족한 삶</a:t>
            </a:r>
            <a:endParaRPr lang="en-US" altLang="ko-KR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논리력과 창의력 계발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다양한 능력 신장</a:t>
            </a:r>
            <a:endParaRPr lang="en-US" altLang="ko-KR" sz="2000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0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3611" y="117686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(2)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과학의 기본 이론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590" y="910266"/>
            <a:ext cx="601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이산</a:t>
            </a:r>
            <a:r>
              <a:rPr lang="ko-KR" altLang="en-US" sz="24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수학</a:t>
            </a:r>
            <a:endParaRPr lang="en-US" altLang="ko-KR" sz="32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r>
              <a:rPr lang="en-US" altLang="ko-KR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컴퓨터를 분석할 때 많이 사용하는 이산적인 데이터를 분석하는 수학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590" y="5304136"/>
            <a:ext cx="601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계산 이론</a:t>
            </a:r>
            <a:endParaRPr lang="en-US" altLang="ko-KR" sz="3200" dirty="0" smtClean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컴퓨터로 어떤 문제를 풀 수 있는지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얼마나 효율적으로 풀 수 있는 지 탐구하는 분야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0508" y="2594270"/>
            <a:ext cx="1953491" cy="1919183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이산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endParaRPr lang="en-US" altLang="ko-KR" sz="9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숫자나 문자와 같이 구별할 수 있는 요소에 의하여 표현되는 데이터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97" y="2543166"/>
            <a:ext cx="2906485" cy="2328399"/>
          </a:xfrm>
          <a:prstGeom prst="rect">
            <a:avLst/>
          </a:prstGeo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235397572"/>
              </p:ext>
            </p:extLst>
          </p:nvPr>
        </p:nvGraphicFramePr>
        <p:xfrm>
          <a:off x="551266" y="6388924"/>
          <a:ext cx="3523265" cy="3657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207" y="7018194"/>
            <a:ext cx="2570162" cy="23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590" y="114619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및 부호화 이론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890206154"/>
              </p:ext>
            </p:extLst>
          </p:nvPr>
        </p:nvGraphicFramePr>
        <p:xfrm>
          <a:off x="606148" y="1167216"/>
          <a:ext cx="5645703" cy="3449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825" y="5117012"/>
            <a:ext cx="6308350" cy="31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591" y="227264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자료 구조와 알고리즘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503160308"/>
              </p:ext>
            </p:extLst>
          </p:nvPr>
        </p:nvGraphicFramePr>
        <p:xfrm>
          <a:off x="50470" y="812039"/>
          <a:ext cx="6757060" cy="373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56" y="4690753"/>
            <a:ext cx="3954477" cy="2196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456" y="7212710"/>
            <a:ext cx="4198955" cy="214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꺾인 연결선 7"/>
          <p:cNvCxnSpPr>
            <a:endCxn id="6" idx="1"/>
          </p:cNvCxnSpPr>
          <p:nvPr/>
        </p:nvCxnSpPr>
        <p:spPr>
          <a:xfrm rot="5400000">
            <a:off x="-132874" y="4836949"/>
            <a:ext cx="1466602" cy="437941"/>
          </a:xfrm>
          <a:prstGeom prst="bentConnector4">
            <a:avLst>
              <a:gd name="adj1" fmla="val 12551"/>
              <a:gd name="adj2" fmla="val 15219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7" idx="0"/>
          </p:cNvCxnSpPr>
          <p:nvPr/>
        </p:nvCxnSpPr>
        <p:spPr>
          <a:xfrm rot="5400000">
            <a:off x="3555187" y="5103364"/>
            <a:ext cx="2890093" cy="1328598"/>
          </a:xfrm>
          <a:prstGeom prst="bentConnector3">
            <a:avLst>
              <a:gd name="adj1" fmla="val 9273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591" y="227264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프로그래밍 언어 이론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026" name="Picture 2" descr="cì¸ì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0" y="982945"/>
            <a:ext cx="36576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5735" y="3641749"/>
            <a:ext cx="4964777" cy="150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992" y="5365881"/>
            <a:ext cx="3733957" cy="230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992" y="8288594"/>
            <a:ext cx="637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프로그래밍 언어와 그 특성들에 대한 설계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구현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분석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특성화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분류 등을 다루는 분야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형태 이론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컴파일러 설계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프로그래밍 언어</a:t>
            </a:r>
            <a:r>
              <a:rPr lang="ko-KR" altLang="en-US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포함</a:t>
            </a:r>
            <a:r>
              <a:rPr lang="en-US" altLang="ko-KR" sz="20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611" y="117686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(3)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과학의 응용 분야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983" y="1589289"/>
            <a:ext cx="5734034" cy="2054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06" y="3697045"/>
            <a:ext cx="4487987" cy="3353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589" y="887529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하드웨어 공학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590" y="7547685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통신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556" y="8249445"/>
            <a:ext cx="4917626" cy="12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590" y="156285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 그래픽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2590" y="848820"/>
            <a:ext cx="60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영상 정보의 압축 및 복원 기술과 편집 등을 연구하는 분야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2120" y="3215504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보안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120" y="3811648"/>
            <a:ext cx="601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허락되지 않은 접근자로부터 정보를 보호하거나 위조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변조 등을 방지하기 위한 분야</a:t>
            </a:r>
            <a:endParaRPr lang="ko-KR" altLang="en-US" dirty="0"/>
          </a:p>
        </p:txBody>
      </p:sp>
      <p:pic>
        <p:nvPicPr>
          <p:cNvPr id="1026" name="Picture 2" descr="ê°ìíì¤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33" y="1334266"/>
            <a:ext cx="2922734" cy="163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816149275"/>
              </p:ext>
            </p:extLst>
          </p:nvPr>
        </p:nvGraphicFramePr>
        <p:xfrm>
          <a:off x="236530" y="4457979"/>
          <a:ext cx="6384940" cy="183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590" y="6373320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인공지능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612229184"/>
              </p:ext>
            </p:extLst>
          </p:nvPr>
        </p:nvGraphicFramePr>
        <p:xfrm>
          <a:off x="1373414" y="6958095"/>
          <a:ext cx="4111171" cy="26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52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3611" y="400807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(4) </a:t>
            </a:r>
            <a:r>
              <a:rPr lang="ko-KR" altLang="en-US" sz="3200" dirty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과학과 진로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8558" y="1885055"/>
            <a:ext cx="2604455" cy="16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9400" y="1023281"/>
            <a:ext cx="2942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하드웨어 관련 연구 분야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컴퓨터</a:t>
            </a:r>
            <a:r>
              <a:rPr lang="en-US" altLang="ko-KR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주변 기기</a:t>
            </a:r>
            <a:r>
              <a:rPr lang="en-US" altLang="ko-KR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반도체와 같은 부품</a:t>
            </a:r>
            <a:r>
              <a:rPr lang="en-US" altLang="ko-KR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통신용 장비 개발</a:t>
            </a:r>
            <a:endParaRPr lang="ko-KR" altLang="en-US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6972" y="985582"/>
            <a:ext cx="3153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소프트웨어 관련 연구 분야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소프트웨어 프로그램 개발</a:t>
            </a:r>
            <a:r>
              <a:rPr lang="en-US" altLang="ko-KR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데이터 베이스 및 방송 </a:t>
            </a:r>
            <a:r>
              <a:rPr lang="ko-KR" altLang="en-US" sz="1600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콘텐츠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등 제작</a:t>
            </a:r>
            <a:endParaRPr lang="ko-KR" altLang="en-US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6444"/>
          <a:stretch/>
        </p:blipFill>
        <p:spPr bwMode="auto">
          <a:xfrm>
            <a:off x="3853972" y="1885055"/>
            <a:ext cx="2499227" cy="16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9400" y="3737803"/>
            <a:ext cx="2942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정보 통신 관련 분야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네트워크 방식의 설계 및 설비 계획</a:t>
            </a:r>
            <a:r>
              <a:rPr lang="en-US" altLang="ko-KR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장비 등 연구 및 개발</a:t>
            </a:r>
            <a:endParaRPr lang="ko-KR" altLang="en-US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3611" y="4599577"/>
            <a:ext cx="2264229" cy="19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32200" y="3737803"/>
            <a:ext cx="294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정보  보안 관련 분야</a:t>
            </a:r>
          </a:p>
          <a:p>
            <a:pPr algn="ctr"/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시스템을 보호하기 위해 보안 정책 수립 및 시스템의 접근과 운영 통제</a:t>
            </a:r>
            <a:endParaRPr lang="ko-KR" altLang="en-US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0087" y="4886898"/>
            <a:ext cx="3086996" cy="139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31257" y="6614308"/>
            <a:ext cx="37954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융합 기술 관련 분야</a:t>
            </a:r>
          </a:p>
          <a:p>
            <a:pPr algn="ctr"/>
            <a:r>
              <a:rPr lang="ko-KR" altLang="en-US" sz="16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정보 기술이 융합되어 새로운 기술 창출</a:t>
            </a:r>
            <a:endParaRPr lang="ko-KR" altLang="en-US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4356" y="7156906"/>
            <a:ext cx="3029288" cy="274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2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71488" y="167356"/>
            <a:ext cx="5915025" cy="892321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04. </a:t>
            </a:r>
            <a:r>
              <a:rPr lang="ko-KR" altLang="en-US" sz="4400" dirty="0" smtClean="0"/>
              <a:t>컴퓨터의 원리</a:t>
            </a:r>
            <a:endParaRPr lang="ko-KR" alt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13610" y="792951"/>
            <a:ext cx="4951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(1)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불 대수와 논리 연산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611" y="1389870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불 대수 이해하기</a:t>
            </a:r>
            <a:endParaRPr lang="ko-KR" altLang="en-US" sz="2000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1050" y="1779735"/>
            <a:ext cx="494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참 거짓을 수학적으로 나타내기 위해 </a:t>
            </a:r>
            <a:r>
              <a:rPr lang="en-US" altLang="ko-KR" sz="1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19</a:t>
            </a:r>
            <a:r>
              <a:rPr lang="ko-KR" altLang="en-US" sz="1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세기 수학자 조지 불</a:t>
            </a:r>
            <a:r>
              <a:rPr lang="en-US" altLang="ko-KR" sz="1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(George Boole)</a:t>
            </a:r>
            <a:r>
              <a:rPr lang="ko-KR" altLang="en-US" sz="1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 창안</a:t>
            </a:r>
            <a:endParaRPr lang="ko-KR" altLang="en-US" sz="14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4301" y="2479690"/>
            <a:ext cx="2256972" cy="166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8098" y="4499429"/>
            <a:ext cx="3781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True(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= </a:t>
            </a:r>
            <a:r>
              <a:rPr lang="en-US" altLang="ko-KR" sz="36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pPr algn="ctr"/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False(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거짓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= </a:t>
            </a:r>
            <a:r>
              <a:rPr lang="en-US" altLang="ko-KR" sz="36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en-US" altLang="ko-KR" sz="3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으로</a:t>
            </a:r>
            <a:r>
              <a:rPr lang="ko-KR" altLang="en-US" sz="2400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이진법식 표현</a:t>
            </a:r>
            <a:endParaRPr lang="ko-KR" altLang="en-US" sz="24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9728" y="7085966"/>
            <a:ext cx="5758543" cy="223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46" y="5576646"/>
            <a:ext cx="21050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7712">
            <a:off x="1203683" y="4232821"/>
            <a:ext cx="858738" cy="8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2120" y="6341533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불 대수의 공리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5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ì ì¬í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" y="2081797"/>
            <a:ext cx="2199523" cy="1649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ì°ìì¬í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1" y="3611498"/>
            <a:ext cx="2553508" cy="1564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598" y="4953000"/>
            <a:ext cx="2331231" cy="1589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167356"/>
            <a:ext cx="5915025" cy="892321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01. </a:t>
            </a:r>
            <a:r>
              <a:rPr lang="ko-KR" altLang="en-US" sz="4400" dirty="0" smtClean="0"/>
              <a:t>정보 윤리</a:t>
            </a:r>
            <a:endParaRPr lang="ko-KR" alt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13611" y="960834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(1) </a:t>
            </a:r>
            <a:r>
              <a:rPr lang="ko-KR" altLang="en-US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사회의 </a:t>
            </a:r>
            <a:r>
              <a:rPr lang="ko-KR" altLang="en-US" sz="3200" dirty="0" smtClean="0">
                <a:solidFill>
                  <a:srgbClr val="0070C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변화</a:t>
            </a:r>
            <a:endParaRPr lang="ko-KR" altLang="en-US" sz="3200" dirty="0">
              <a:solidFill>
                <a:srgbClr val="0070C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416" y="374717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농업 사회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397" y="5175522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산업 사회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0765" y="65429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사회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아래로 구부러진 화살표 6"/>
          <p:cNvSpPr/>
          <p:nvPr/>
        </p:nvSpPr>
        <p:spPr>
          <a:xfrm rot="2461479">
            <a:off x="2389159" y="2522682"/>
            <a:ext cx="1275347" cy="613610"/>
          </a:xfrm>
          <a:prstGeom prst="curved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아래로 구부러진 화살표 12"/>
          <p:cNvSpPr/>
          <p:nvPr/>
        </p:nvSpPr>
        <p:spPr>
          <a:xfrm rot="2461479">
            <a:off x="4537071" y="3954632"/>
            <a:ext cx="1275347" cy="613610"/>
          </a:xfrm>
          <a:prstGeom prst="curved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9832" y="330311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산업 혁명</a:t>
            </a:r>
            <a:endParaRPr lang="ko-KR" altLang="en-US" i="1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8314" y="455653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정보 혁명</a:t>
            </a:r>
            <a:endParaRPr lang="ko-KR" altLang="en-US" i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0242" y="17368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농업 혁명</a:t>
            </a:r>
            <a:endParaRPr lang="ko-KR" altLang="en-US" i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023233"/>
            <a:ext cx="67153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사회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(Information Society)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정보의 중요성이 다른 것들의 가치보다 더 큰 가치를 가지는 사회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627" y="8165697"/>
            <a:ext cx="6715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유비쿼터스</a:t>
            </a: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/>
              <a:t> </a:t>
            </a:r>
            <a:r>
              <a:rPr lang="ko-KR" altLang="en-US" sz="1600" dirty="0" smtClean="0"/>
              <a:t>어디서나 어떤 </a:t>
            </a:r>
            <a:r>
              <a:rPr lang="ko-KR" altLang="en-US" sz="1600" dirty="0" err="1" smtClean="0"/>
              <a:t>기기로든</a:t>
            </a:r>
            <a:r>
              <a:rPr lang="ko-KR" altLang="en-US" sz="1600" dirty="0" smtClean="0"/>
              <a:t> 자유롭게 통신망에 접속하여 온갖 자료들을 주고 받을 수 있는 환경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24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441049" y="8369994"/>
            <a:ext cx="6012820" cy="126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1049" y="6982944"/>
            <a:ext cx="6012820" cy="126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1049" y="5544620"/>
            <a:ext cx="6012820" cy="126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41049" y="4097524"/>
            <a:ext cx="6012820" cy="126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49" y="2701784"/>
            <a:ext cx="6012820" cy="126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120" y="226483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불 대수의 기본 정리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7280" y="1104243"/>
            <a:ext cx="4762500" cy="1313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659" y="3129754"/>
            <a:ext cx="5266681" cy="74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1496" y="2625584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교환 법칙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7056" y="40489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결합 법칙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970" y="4544544"/>
            <a:ext cx="5266681" cy="74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8013" y="5995035"/>
            <a:ext cx="5266681" cy="740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0569" y="5480363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분배 법칙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6217" y="7097244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/>
              <a:t>부정 법칙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8201" y="7638609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70C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(A’)’=A</a:t>
            </a:r>
            <a:endParaRPr lang="ko-KR" altLang="en-US" sz="3600" b="1" dirty="0">
              <a:solidFill>
                <a:srgbClr val="0070C0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9098" y="8314634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ko-KR" altLang="en-US" dirty="0" err="1" smtClean="0"/>
              <a:t>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모르간의</a:t>
            </a:r>
            <a:r>
              <a:rPr lang="ko-KR" altLang="en-US" dirty="0" smtClean="0"/>
              <a:t> 법칙</a:t>
            </a:r>
            <a:endParaRPr lang="ko-KR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711" y="8985885"/>
            <a:ext cx="5363638" cy="54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0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120" y="226483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논리 회로 이해하기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087" y="1147547"/>
            <a:ext cx="6398883" cy="7537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6477" y="9067800"/>
            <a:ext cx="586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 단원에서 매우 중요한 내용이니</a:t>
            </a:r>
            <a:r>
              <a:rPr lang="en-US" altLang="ko-KR" sz="240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알아둘 것</a:t>
            </a:r>
            <a:r>
              <a:rPr lang="en-US" altLang="ko-KR" sz="240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sz="2400" b="1" dirty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03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120" y="226483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논리 회로의 간소화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044" y="4902089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#1.</a:t>
            </a:r>
            <a:r>
              <a:rPr lang="en-US" altLang="ko-KR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불 대수</a:t>
            </a:r>
            <a:r>
              <a:rPr lang="ko-KR" altLang="en-US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를 이용한다</a:t>
            </a:r>
            <a:r>
              <a:rPr lang="en-US" altLang="ko-KR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ko-KR" altLang="en-US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불 대수의  공리 및 법칙을 적극 활용한다</a:t>
            </a:r>
            <a:r>
              <a:rPr lang="en-US" altLang="ko-KR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b="1" i="1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044" y="3946997"/>
            <a:ext cx="6187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Ex) 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X=A’B’C’+A’B’C+A’BC’+A’BC+ABC’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6042" r="23719" b="23437"/>
          <a:stretch/>
        </p:blipFill>
        <p:spPr bwMode="auto">
          <a:xfrm>
            <a:off x="908924" y="1003242"/>
            <a:ext cx="5114303" cy="269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5044" y="6162933"/>
            <a:ext cx="57839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X=A’B’C’+A’B’C+A’BC’+A’BC+ABC’</a:t>
            </a:r>
          </a:p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= 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9BC9E8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A’(B’C’+B’C+BC’+BC)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+ABC’</a:t>
            </a:r>
          </a:p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= A’(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9BC9E8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B’(C’+C)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+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9BC9E8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B(C+C’)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)+ABC’</a:t>
            </a:r>
          </a:p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= A’(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B’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+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B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)+ABC’+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A’BC’</a:t>
            </a:r>
          </a:p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= A’+BC’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2511" y="694510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50"/>
                </a:solidFill>
              </a:rPr>
              <a:t>(</a:t>
            </a:r>
            <a:r>
              <a:rPr lang="ko-KR" altLang="en-US" sz="1200" dirty="0" smtClean="0">
                <a:solidFill>
                  <a:srgbClr val="00B050"/>
                </a:solidFill>
              </a:rPr>
              <a:t>결합법칙</a:t>
            </a:r>
            <a:r>
              <a:rPr lang="en-US" altLang="ko-KR" sz="1200" dirty="0" smtClean="0">
                <a:solidFill>
                  <a:srgbClr val="00B050"/>
                </a:solidFill>
              </a:rPr>
              <a:t>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2510" y="658950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50"/>
                </a:solidFill>
              </a:rPr>
              <a:t>(</a:t>
            </a:r>
            <a:r>
              <a:rPr lang="ko-KR" altLang="en-US" sz="1200" dirty="0" smtClean="0">
                <a:solidFill>
                  <a:srgbClr val="00B050"/>
                </a:solidFill>
              </a:rPr>
              <a:t>결합법칙</a:t>
            </a:r>
            <a:r>
              <a:rPr lang="en-US" altLang="ko-KR" sz="1200" dirty="0" smtClean="0">
                <a:solidFill>
                  <a:srgbClr val="00B050"/>
                </a:solidFill>
              </a:rPr>
              <a:t>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5017" y="7338809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50"/>
                </a:solidFill>
              </a:rPr>
              <a:t>(</a:t>
            </a:r>
            <a:r>
              <a:rPr lang="ko-KR" altLang="en-US" sz="1200" dirty="0" smtClean="0">
                <a:solidFill>
                  <a:srgbClr val="00B050"/>
                </a:solidFill>
              </a:rPr>
              <a:t>불 대수의 기본 정리</a:t>
            </a:r>
            <a:r>
              <a:rPr lang="en-US" altLang="ko-KR" sz="1200" dirty="0" smtClean="0">
                <a:solidFill>
                  <a:srgbClr val="00B050"/>
                </a:solidFill>
              </a:rPr>
              <a:t>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45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044" y="291989"/>
            <a:ext cx="6245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#2.</a:t>
            </a:r>
            <a:r>
              <a:rPr lang="en-US" altLang="ko-KR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카르노</a:t>
            </a:r>
            <a:r>
              <a:rPr lang="ko-KR" altLang="en-US" sz="32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2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</a:t>
            </a:r>
            <a:r>
              <a:rPr lang="ko-KR" altLang="en-US" sz="2400" b="1" i="1" dirty="0" err="1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</a:t>
            </a:r>
            <a:r>
              <a:rPr lang="ko-KR" altLang="en-US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이용한다</a:t>
            </a:r>
            <a:r>
              <a:rPr lang="en-US" altLang="ko-KR" sz="24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r>
              <a:rPr lang="ko-KR" altLang="en-US" sz="20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진리표를</a:t>
            </a:r>
            <a:r>
              <a:rPr lang="ko-KR" altLang="en-US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</a:t>
            </a:r>
            <a:r>
              <a:rPr lang="ko-KR" altLang="en-US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형태의 그림으로 표현한 </a:t>
            </a:r>
            <a:r>
              <a:rPr lang="ko-KR" altLang="en-US" sz="20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카르노</a:t>
            </a:r>
            <a:r>
              <a:rPr lang="ko-KR" altLang="en-US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000" b="1" i="1" dirty="0" err="1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맵으로</a:t>
            </a:r>
            <a:r>
              <a:rPr lang="ko-KR" altLang="en-US" sz="2000" b="1" i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간소화</a:t>
            </a:r>
            <a:endParaRPr lang="ko-KR" altLang="en-US" sz="2000" b="1" i="1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044" y="4221531"/>
            <a:ext cx="6187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Ex) 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chemeClr val="tx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X=A’B’C’+A’B’C+A’BC’+A’BC+ABC’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26042" r="23719" b="23437"/>
          <a:stretch/>
        </p:blipFill>
        <p:spPr bwMode="auto">
          <a:xfrm>
            <a:off x="908924" y="1300471"/>
            <a:ext cx="5114303" cy="269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24758"/>
              </p:ext>
            </p:extLst>
          </p:nvPr>
        </p:nvGraphicFramePr>
        <p:xfrm>
          <a:off x="1030844" y="4731822"/>
          <a:ext cx="4572000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A     BC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5218" y="5795127"/>
            <a:ext cx="514756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최소항의 개수만큼 사각형을 그린다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en-US" altLang="ko-KR" dirty="0" smtClean="0">
                <a:ln>
                  <a:solidFill>
                    <a:schemeClr val="bg1"/>
                  </a:solidFill>
                </a:ln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/>
            </a:r>
            <a:br>
              <a:rPr lang="en-US" altLang="ko-KR" dirty="0" smtClean="0">
                <a:ln>
                  <a:solidFill>
                    <a:schemeClr val="bg1"/>
                  </a:solidFill>
                </a:ln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ko-KR" altLang="en-US" sz="105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이때</a:t>
            </a:r>
            <a:r>
              <a:rPr lang="en-US" altLang="ko-KR" sz="105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05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반드시 두 변수로 표현된 수는 오른쪽으로 가면서 한 변수만 변하도록 설정한다</a:t>
            </a:r>
            <a:r>
              <a:rPr lang="en-US" altLang="ko-KR" sz="1050" b="1" dirty="0" smtClean="0">
                <a:solidFill>
                  <a:srgbClr val="C0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  <p:pic>
        <p:nvPicPr>
          <p:cNvPr id="9" name="Picture 7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29" y="5854381"/>
            <a:ext cx="422276" cy="4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톱니 모양의 오른쪽 화살표 9"/>
          <p:cNvSpPr/>
          <p:nvPr/>
        </p:nvSpPr>
        <p:spPr>
          <a:xfrm>
            <a:off x="2118360" y="4731822"/>
            <a:ext cx="3444240" cy="396240"/>
          </a:xfrm>
          <a:prstGeom prst="notchedRightArrow">
            <a:avLst>
              <a:gd name="adj1" fmla="val 50000"/>
              <a:gd name="adj2" fmla="val 89286"/>
            </a:avLst>
          </a:prstGeom>
          <a:solidFill>
            <a:srgbClr val="C0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578322"/>
              </p:ext>
            </p:extLst>
          </p:nvPr>
        </p:nvGraphicFramePr>
        <p:xfrm>
          <a:off x="1030844" y="6468547"/>
          <a:ext cx="4572000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A     BC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5794" y="7543282"/>
            <a:ext cx="5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출력이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되는 </a:t>
            </a:r>
            <a:r>
              <a:rPr lang="ko-KR" altLang="en-US" dirty="0" err="1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최소항에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해당하는 곳에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넣는다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en-US" altLang="ko-KR" sz="1050" b="1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449999"/>
              </p:ext>
            </p:extLst>
          </p:nvPr>
        </p:nvGraphicFramePr>
        <p:xfrm>
          <a:off x="1018144" y="7957064"/>
          <a:ext cx="4572000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A     BC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11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10</a:t>
                      </a:r>
                      <a:endParaRPr lang="ko-KR" altLang="en-US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67376" y="9041324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최대한 크게 묶어 이를 만족하는 논리값을 구한다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en-US" altLang="ko-KR" sz="1050" b="1" dirty="0" smtClean="0">
              <a:solidFill>
                <a:srgbClr val="C00000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3980" y="8397240"/>
            <a:ext cx="4076700" cy="236220"/>
          </a:xfrm>
          <a:prstGeom prst="rect">
            <a:avLst/>
          </a:prstGeom>
          <a:solidFill>
            <a:srgbClr val="C0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47590" y="8011160"/>
            <a:ext cx="527050" cy="1008380"/>
          </a:xfrm>
          <a:prstGeom prst="rect">
            <a:avLst/>
          </a:prstGeom>
          <a:solidFill>
            <a:schemeClr val="accent1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74320" y="6326042"/>
            <a:ext cx="61798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74320" y="7893564"/>
            <a:ext cx="61798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734144" y="9382780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A’+BC’</a:t>
            </a:r>
          </a:p>
        </p:txBody>
      </p:sp>
    </p:spTree>
    <p:extLst>
      <p:ext uri="{BB962C8B-B14F-4D97-AF65-F5344CB8AC3E}">
        <p14:creationId xmlns:p14="http://schemas.microsoft.com/office/powerpoint/2010/main" val="2905850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610" y="20704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(2)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덧셈 회로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120" y="802611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반가산</a:t>
            </a:r>
            <a:r>
              <a:rPr lang="ko-KR" altLang="en-US" sz="3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기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58" y="1409280"/>
            <a:ext cx="3370883" cy="350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2120" y="5130740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전가산기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47" y="5817115"/>
            <a:ext cx="3766160" cy="383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4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610" y="1654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(3) 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저</a:t>
            </a:r>
            <a:r>
              <a:rPr lang="ko-KR" altLang="en-US" sz="3200" dirty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장</a:t>
            </a:r>
            <a:r>
              <a:rPr lang="ko-KR" altLang="en-US" sz="32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회로</a:t>
            </a:r>
            <a:endParaRPr lang="ko-KR" altLang="en-US" sz="32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120" y="555049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RS </a:t>
            </a:r>
            <a:r>
              <a:rPr lang="ko-KR" altLang="en-US" sz="3200" dirty="0" err="1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플립플롭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21" y="1139824"/>
            <a:ext cx="4368614" cy="354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120" y="4825286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JK </a:t>
            </a:r>
            <a:r>
              <a:rPr lang="ko-KR" altLang="en-US" sz="3200" dirty="0" err="1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플립플롭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10061"/>
            <a:ext cx="4419600" cy="4191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814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62" y="0"/>
            <a:ext cx="688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 </a:t>
            </a:r>
            <a:r>
              <a:rPr lang="ko-KR" altLang="en-US" sz="3200" dirty="0" err="1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플립플롭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120" y="5120201"/>
            <a:ext cx="601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T</a:t>
            </a:r>
            <a:r>
              <a:rPr lang="en-US" altLang="ko-KR" sz="3200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3200" dirty="0" err="1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플립플롭</a:t>
            </a:r>
            <a:endParaRPr lang="ko-KR" altLang="en-US" sz="20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0" y="564086"/>
            <a:ext cx="5206340" cy="441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72" y="5728213"/>
            <a:ext cx="5001328" cy="392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081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2544" y="397042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농업사회로부터 정보사회까지의 정보 전달 매체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7445" y="1082843"/>
            <a:ext cx="2520000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9973" y="2649054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농업 사회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파발마</a:t>
            </a:r>
            <a:endParaRPr lang="ko-KR" alt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8758" y="5060082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산업 사회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우편과 전화</a:t>
            </a:r>
            <a:endParaRPr lang="ko-KR" alt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9228" y="7387422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정보사회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컴퓨터와 스마트 기기</a:t>
            </a:r>
            <a:endParaRPr lang="ko-KR" alt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2052" name="Picture 4" descr="ì°í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7445" y="3491761"/>
            <a:ext cx="2520000" cy="15302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 í ì»´í¨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45" y="5827050"/>
            <a:ext cx="2520000" cy="1560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줄무늬가 있는 오른쪽 화살표 5"/>
          <p:cNvSpPr/>
          <p:nvPr/>
        </p:nvSpPr>
        <p:spPr>
          <a:xfrm rot="5400000">
            <a:off x="3196632" y="3070451"/>
            <a:ext cx="464729" cy="301692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줄무늬가 있는 오른쪽 화살표 13"/>
          <p:cNvSpPr/>
          <p:nvPr/>
        </p:nvSpPr>
        <p:spPr>
          <a:xfrm rot="5400000">
            <a:off x="3196632" y="5432986"/>
            <a:ext cx="464729" cy="301692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993" y="8301463"/>
            <a:ext cx="667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오늘날 정보 사회에서는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휴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대전화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인공위성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인터넷 등을 이용하여 정보가 정확하고 빠르게 전달되며 정보 기기 또한 보편화되었다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0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62303" y="1055653"/>
            <a:ext cx="7001005" cy="5289508"/>
            <a:chOff x="398014" y="754061"/>
            <a:chExt cx="7001005" cy="5289508"/>
          </a:xfrm>
        </p:grpSpPr>
        <p:pic>
          <p:nvPicPr>
            <p:cNvPr id="7" name="Picture 2" descr="íì¼:attachment/this_is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112" y="754061"/>
              <a:ext cx="6615907" cy="528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497804">
              <a:off x="398014" y="1201573"/>
              <a:ext cx="6677658" cy="3888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/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4949605" y="861167"/>
              <a:ext cx="2214068" cy="523220"/>
            </a:xfrm>
            <a:prstGeom prst="rect">
              <a:avLst/>
            </a:prstGeom>
            <a:solidFill>
              <a:srgbClr val="B6A99A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n>
                    <a:solidFill>
                      <a:schemeClr val="bg1"/>
                    </a:solidFill>
                  </a:ln>
                  <a:solidFill>
                    <a:srgbClr val="E05B3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유비쿼터스편</a:t>
              </a:r>
              <a:endParaRPr lang="ko-KR" altLang="en-US" sz="2800" b="1" dirty="0">
                <a:ln>
                  <a:solidFill>
                    <a:schemeClr val="bg1"/>
                  </a:solidFill>
                </a:ln>
                <a:solidFill>
                  <a:srgbClr val="E05B3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7517271"/>
            <a:ext cx="6715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유비쿼터스</a:t>
            </a: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/>
              <a:t> </a:t>
            </a:r>
            <a:r>
              <a:rPr lang="ko-KR" altLang="en-US" sz="1600" dirty="0" smtClean="0"/>
              <a:t>어디서나 어떤 </a:t>
            </a:r>
            <a:r>
              <a:rPr lang="ko-KR" altLang="en-US" sz="1600" dirty="0" err="1" smtClean="0"/>
              <a:t>기기로든</a:t>
            </a:r>
            <a:r>
              <a:rPr lang="ko-KR" altLang="en-US" sz="1600" dirty="0" smtClean="0"/>
              <a:t> 자유롭게 통신망에 접속하여 온갖 자료들을 주고 받을 수 있는 환경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98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5635" y="842384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사회의 </a:t>
            </a:r>
            <a:r>
              <a:rPr lang="ko-KR" altLang="en-US" sz="3200" dirty="0" smtClean="0">
                <a:solidFill>
                  <a:srgbClr val="0070C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특징</a:t>
            </a:r>
            <a:endParaRPr lang="ko-KR" altLang="en-US" sz="3200" dirty="0">
              <a:solidFill>
                <a:srgbClr val="0070C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196263" y="1954610"/>
            <a:ext cx="5649303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</a:t>
            </a:r>
            <a:r>
              <a:rPr lang="en-US" altLang="ko-KR" sz="2400" dirty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!</a:t>
            </a:r>
            <a:r>
              <a:rPr lang="en-US" altLang="ko-KR" sz="2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lang="ko-KR" altLang="en-US" sz="48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</a:t>
            </a:r>
            <a:r>
              <a:rPr lang="en-US" altLang="ko-KR" sz="48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!</a:t>
            </a:r>
            <a:r>
              <a:rPr lang="ko-KR" altLang="en-US" sz="48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보</a:t>
            </a:r>
            <a:r>
              <a:rPr lang="en-US" altLang="ko-KR" sz="48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엄청난 양의 정보가 빠르게 이동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/>
            </a:r>
            <a:b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</a:b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-&gt;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지식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서비스 중요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첨단 정보 기술로 정보 처리능력 향상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/>
            </a:r>
            <a:b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</a:b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공유 </a:t>
            </a:r>
            <a:r>
              <a:rPr lang="ko-KR" altLang="en-US" dirty="0" err="1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쉬워짐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경제의 중심이 지식과 정보의 생산과 유통으로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정보 매체 접하는 시간 증가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/>
            </a:r>
            <a:b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</a:b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-&gt;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의사 결정시 정보에 대한 의존도 심화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611" y="1573610"/>
            <a:ext cx="5524500" cy="23786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5149" y="4934513"/>
            <a:ext cx="4674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ko-KR" altLang="en-US" sz="2400" dirty="0"/>
              <a:t>정보 통신 기술의 변화에 따른 </a:t>
            </a:r>
            <a:endParaRPr lang="en-US" altLang="ko-KR" sz="2400" dirty="0" smtClean="0"/>
          </a:p>
          <a:p>
            <a:r>
              <a:rPr lang="ko-KR" altLang="en-US" sz="3600" dirty="0" smtClean="0">
                <a:solidFill>
                  <a:srgbClr val="0070C0"/>
                </a:solidFill>
              </a:rPr>
              <a:t>사회의 </a:t>
            </a:r>
            <a:r>
              <a:rPr lang="ko-KR" altLang="en-US" sz="3600" dirty="0">
                <a:solidFill>
                  <a:srgbClr val="0070C0"/>
                </a:solidFill>
              </a:rPr>
              <a:t>변화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4774" y="5943541"/>
            <a:ext cx="29113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둥근모꼴" panose="00000500000000000000" pitchFamily="50" charset="-127"/>
              </a:rPr>
              <a:t>시간과 공간의 단축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둥근모꼴" panose="00000500000000000000" pitchFamily="50" charset="-127"/>
              </a:rPr>
              <a:t>개성과 개별 문화 존중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둥근모꼴" panose="00000500000000000000" pitchFamily="50" charset="-127"/>
              </a:rPr>
              <a:t>직접 민주주의 확대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둥근모꼴" panose="00000500000000000000" pitchFamily="50" charset="-127"/>
              </a:rPr>
              <a:t>경제의 세계화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둥근모꼴" panose="00000500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둥근모꼴" panose="00000500000000000000" pitchFamily="50" charset="-127"/>
              </a:rPr>
              <a:t>삶의 질 향상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8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0" y="57686"/>
            <a:ext cx="56733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정보 사회의 </a:t>
            </a:r>
            <a:r>
              <a:rPr lang="ko-KR" altLang="en-US" sz="4000" dirty="0">
                <a:solidFill>
                  <a:srgbClr val="0070C0"/>
                </a:solidFill>
              </a:rPr>
              <a:t>역기능</a:t>
            </a:r>
            <a:r>
              <a:rPr lang="ko-KR" altLang="en-US" dirty="0"/>
              <a:t>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sz="4000" dirty="0" smtClean="0">
                <a:solidFill>
                  <a:srgbClr val="0070C0"/>
                </a:solidFill>
              </a:rPr>
              <a:t>대처 </a:t>
            </a:r>
            <a:r>
              <a:rPr lang="ko-KR" altLang="en-US" sz="4000" dirty="0">
                <a:solidFill>
                  <a:srgbClr val="0070C0"/>
                </a:solidFill>
              </a:rPr>
              <a:t>방안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7410" y="1381125"/>
            <a:ext cx="69797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1.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인터넷 중독</a:t>
            </a:r>
            <a:endParaRPr lang="en-US" altLang="ko-KR" sz="24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원인과 증상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pc="-150" dirty="0" smtClean="0"/>
              <a:t>과도한 인터넷 사용으로 인해 일상생활에 장애가 생기는 상태</a:t>
            </a:r>
            <a:endParaRPr lang="en-US" altLang="ko-KR" spc="-150" dirty="0" smtClean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pc="-150" dirty="0" smtClean="0"/>
              <a:t>내성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금단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현실 인식 장애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불안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우울 증세</a:t>
            </a:r>
            <a:endParaRPr lang="en-US" altLang="ko-KR" dirty="0" smtClean="0"/>
          </a:p>
          <a:p>
            <a:pPr marL="800100" lvl="1" indent="-342900">
              <a:buFont typeface="+mj-lt"/>
              <a:buAutoNum type="alphaU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대처 방안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인터넷 사용 기회를 줄인다</a:t>
            </a:r>
            <a:r>
              <a:rPr lang="en-US" altLang="ko-KR" dirty="0" smtClean="0"/>
              <a:t>.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친구들과 의 의사소통 기회를 많이 갖도록 노력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630" y="5936493"/>
            <a:ext cx="58737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</a:t>
            </a:r>
            <a:r>
              <a:rPr lang="en-US" altLang="ko-KR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스마트폰 중독</a:t>
            </a:r>
            <a:endParaRPr lang="en-US" altLang="ko-KR" sz="24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대처 방안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스마트폰 중독 자가 진단</a:t>
            </a:r>
            <a:endParaRPr lang="en-US" altLang="ko-KR" dirty="0" smtClean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스마트폰 사용에 관산 규칙을 만들어 지키기</a:t>
            </a:r>
            <a:endParaRPr lang="en-US" altLang="ko-KR" dirty="0" smtClean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스마트폰 멀리하기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203" y="3866714"/>
            <a:ext cx="5416570" cy="167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0786" y="7477125"/>
            <a:ext cx="4454012" cy="197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8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76059" y="827463"/>
            <a:ext cx="733405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3.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지적 재산권 침해</a:t>
            </a:r>
            <a:endParaRPr lang="en-US" altLang="ko-KR" sz="2400" dirty="0">
              <a:solidFill>
                <a:srgbClr val="2F6DA4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대처 방안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타인의 저작권 보호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소프트웨어는 정품을 이용한다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공유 프로그램으로 불법 영화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음악을 다운받지 않는다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b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영화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드라마 등을 저작권자의 허락 없이 인터넷에 게재하지 않는다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b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음악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영화를 향유하고 싶을 때는 반드시 구입하여 즐긴다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b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타인의 저작권 보호를 위해 노력한다</a:t>
            </a:r>
            <a:r>
              <a:rPr lang="en-US" altLang="ko-KR" sz="1600" dirty="0" smtClean="0">
                <a:solidFill>
                  <a:srgbClr val="2F6DA4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marL="1257300" lvl="2" indent="-342900">
              <a:buFont typeface="+mj-ea"/>
              <a:buAutoNum type="circleNumDbPlain"/>
            </a:pPr>
            <a:endParaRPr lang="en-US" altLang="ko-KR" dirty="0" smtClean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 smtClean="0"/>
              <a:t>자신의 저작권 보호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7489" y="4718050"/>
            <a:ext cx="2869998" cy="2127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57375" y="6845300"/>
            <a:ext cx="3429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/>
              <a:t>CCL </a:t>
            </a:r>
            <a:r>
              <a:rPr lang="ko-KR" altLang="en-US" sz="3200" dirty="0"/>
              <a:t>을 이용한다</a:t>
            </a:r>
            <a:r>
              <a:rPr lang="en-US" altLang="ko-KR" sz="3200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2F6DA4"/>
                </a:solidFill>
              </a:rPr>
              <a:t>CCL : Creative Commons License</a:t>
            </a:r>
          </a:p>
          <a:p>
            <a:r>
              <a:rPr lang="ko-KR" altLang="en-US" dirty="0">
                <a:solidFill>
                  <a:srgbClr val="2F6DA4"/>
                </a:solidFill>
              </a:rPr>
              <a:t>자신의 창작물에 대해서 일정 조건 하에 모든 이의 자유 이용을 허락하는 제도</a:t>
            </a:r>
          </a:p>
        </p:txBody>
      </p:sp>
    </p:spTree>
    <p:extLst>
      <p:ext uri="{BB962C8B-B14F-4D97-AF65-F5344CB8AC3E}">
        <p14:creationId xmlns:p14="http://schemas.microsoft.com/office/powerpoint/2010/main" val="6570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5724" y="239921"/>
            <a:ext cx="235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4.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사이버 범죄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6793" y="701586"/>
            <a:ext cx="2545503" cy="2044567"/>
            <a:chOff x="1430273" y="2451233"/>
            <a:chExt cx="3778809" cy="3035166"/>
          </a:xfrm>
        </p:grpSpPr>
        <p:pic>
          <p:nvPicPr>
            <p:cNvPr id="4098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15110" y="2451233"/>
              <a:ext cx="3002280" cy="23066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순서도: 처리 5"/>
            <p:cNvSpPr/>
            <p:nvPr/>
          </p:nvSpPr>
          <p:spPr>
            <a:xfrm>
              <a:off x="3159208" y="2659651"/>
              <a:ext cx="2049874" cy="2198934"/>
            </a:xfrm>
            <a:prstGeom prst="flowChartProcess">
              <a:avLst/>
            </a:prstGeom>
            <a:blipFill dpi="0" rotWithShape="1">
              <a:blip r:embed="rId3" cstate="print">
                <a:alphaModFix amt="6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1190565">
              <a:off x="1430273" y="2674619"/>
              <a:ext cx="2743200" cy="2811780"/>
              <a:chOff x="-251460" y="4549140"/>
              <a:chExt cx="2743200" cy="2811780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975360" y="4549140"/>
                <a:ext cx="0" cy="28117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-251460" y="5955030"/>
                <a:ext cx="27432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925830" y="5909310"/>
                <a:ext cx="114300" cy="1066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039800" y="230272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인터넷 사기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93382" y="225538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사이버 명예훼손</a:t>
            </a:r>
            <a:endParaRPr lang="ko-KR" altLang="en-US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38498" y="1223971"/>
            <a:ext cx="3238499" cy="1031410"/>
            <a:chOff x="3337559" y="1300216"/>
            <a:chExt cx="3238499" cy="1031410"/>
          </a:xfrm>
        </p:grpSpPr>
        <p:pic>
          <p:nvPicPr>
            <p:cNvPr id="4102" name="Picture 6" descr="íì¼:attachment/ì ëë¬´ í¥ë¶í´ì ìì´ê° ëìë¤ì/í¥ë¶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7560" y="1859279"/>
              <a:ext cx="3238498" cy="47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íì¼:attachment/ì ëë¬´ í¥ë¶í´ì ìì´ê° ëìë¤ì/í¥ë¶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7559" y="1300216"/>
              <a:ext cx="3238498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순서도: 처리 20"/>
            <p:cNvSpPr/>
            <p:nvPr/>
          </p:nvSpPr>
          <p:spPr>
            <a:xfrm>
              <a:off x="4069080" y="1691640"/>
              <a:ext cx="556260" cy="167639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검열</a:t>
              </a:r>
              <a:endParaRPr lang="ko-KR" altLang="en-US" sz="11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061034" y="3021755"/>
            <a:ext cx="2662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5. </a:t>
            </a:r>
            <a:r>
              <a:rPr lang="ko-KR" altLang="en-US" sz="2400" dirty="0" smtClean="0">
                <a:solidFill>
                  <a:srgbClr val="2F6DA4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컴퓨터와 건강</a:t>
            </a:r>
            <a:endParaRPr lang="en-US" altLang="ko-KR" dirty="0" smtClean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725" y="3585847"/>
            <a:ext cx="4043525" cy="17734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21332" y="527705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VDT(Visual Display Terminal </a:t>
            </a:r>
            <a:r>
              <a:rPr lang="ko-KR" altLang="en-US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증후군</a:t>
            </a:r>
            <a:r>
              <a:rPr lang="en-US" altLang="ko-KR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944" y="5831055"/>
            <a:ext cx="3910306" cy="386523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21187326">
            <a:off x="538265" y="939874"/>
            <a:ext cx="58416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i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조심하십시오</a:t>
            </a:r>
            <a:r>
              <a:rPr lang="en-US" altLang="ko-KR" sz="3200" b="1" i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 </a:t>
            </a:r>
            <a:r>
              <a:rPr lang="ko-KR" altLang="en-US" sz="3200" b="1" i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 짓들은</a:t>
            </a:r>
            <a:endParaRPr lang="en-US" altLang="ko-KR" sz="3200" b="1" i="1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r>
              <a:rPr lang="ko-KR" altLang="en-US" sz="3200" b="1" i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고소를 당할 수 </a:t>
            </a:r>
            <a:r>
              <a:rPr lang="ko-KR" altLang="en-US" sz="3200" b="1" i="1" dirty="0" err="1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있읍니다</a:t>
            </a:r>
            <a:endParaRPr lang="ko-KR" altLang="en-US" sz="3200" b="1" i="1" dirty="0">
              <a:ln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5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1360</Words>
  <Application>Microsoft Office PowerPoint</Application>
  <PresentationFormat>A4 용지(210x297mm)</PresentationFormat>
  <Paragraphs>304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4" baseType="lpstr">
      <vt:lpstr>굴림</vt:lpstr>
      <vt:lpstr>Arial</vt:lpstr>
      <vt:lpstr>나눔명조</vt:lpstr>
      <vt:lpstr>Calibri Light</vt:lpstr>
      <vt:lpstr>Calibri</vt:lpstr>
      <vt:lpstr>휴먼아미체</vt:lpstr>
      <vt:lpstr>08서울남산체 EB</vt:lpstr>
      <vt:lpstr>12롯데마트행복Bold</vt:lpstr>
      <vt:lpstr>나눔고딕 ExtraBold</vt:lpstr>
      <vt:lpstr>Adobe 고딕 Std B</vt:lpstr>
      <vt:lpstr>210 콤퓨타세탁 B</vt:lpstr>
      <vt:lpstr>HY견고딕</vt:lpstr>
      <vt:lpstr>둥근모꼴</vt:lpstr>
      <vt:lpstr>맑은 고딕</vt:lpstr>
      <vt:lpstr>08서울남산체 L</vt:lpstr>
      <vt:lpstr>나눔고딕</vt:lpstr>
      <vt:lpstr>문체부 돋음체</vt:lpstr>
      <vt:lpstr>Office Theme</vt:lpstr>
      <vt:lpstr>PowerPoint 프레젠테이션</vt:lpstr>
      <vt:lpstr>PowerPoint 프레젠테이션</vt:lpstr>
      <vt:lpstr>01. 정보 윤리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정보 보호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정보 과학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컴퓨터의 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ST-02</dc:creator>
  <cp:lastModifiedBy>김준섭</cp:lastModifiedBy>
  <cp:revision>155</cp:revision>
  <dcterms:created xsi:type="dcterms:W3CDTF">2018-08-15T23:45:54Z</dcterms:created>
  <dcterms:modified xsi:type="dcterms:W3CDTF">2018-08-31T14:39:37Z</dcterms:modified>
</cp:coreProperties>
</file>